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73" r:id="rId3"/>
    <p:sldId id="257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6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7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3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ELLO ARVEL SUDARTA" userId="7ea7c9cb-cbf5-4881-b2bb-72ba31f3d892" providerId="ADAL" clId="{0E5D78B8-C582-449C-97A7-5FF27C38D38A}"/>
    <pc:docChg chg="undo redo custSel addSld delSld modSld sldOrd">
      <pc:chgData name="MARCELLO ARVEL SUDARTA" userId="7ea7c9cb-cbf5-4881-b2bb-72ba31f3d892" providerId="ADAL" clId="{0E5D78B8-C582-449C-97A7-5FF27C38D38A}" dt="2023-11-15T10:57:42.378" v="1565"/>
      <pc:docMkLst>
        <pc:docMk/>
      </pc:docMkLst>
      <pc:sldChg chg="addSp delSp modSp mod">
        <pc:chgData name="MARCELLO ARVEL SUDARTA" userId="7ea7c9cb-cbf5-4881-b2bb-72ba31f3d892" providerId="ADAL" clId="{0E5D78B8-C582-449C-97A7-5FF27C38D38A}" dt="2023-11-15T09:00:56.948" v="147" actId="14100"/>
        <pc:sldMkLst>
          <pc:docMk/>
          <pc:sldMk cId="3699231032" sldId="256"/>
        </pc:sldMkLst>
        <pc:spChg chg="del mod">
          <ac:chgData name="MARCELLO ARVEL SUDARTA" userId="7ea7c9cb-cbf5-4881-b2bb-72ba31f3d892" providerId="ADAL" clId="{0E5D78B8-C582-449C-97A7-5FF27C38D38A}" dt="2023-11-15T08:47:44.174" v="42" actId="478"/>
          <ac:spMkLst>
            <pc:docMk/>
            <pc:sldMk cId="3699231032" sldId="256"/>
            <ac:spMk id="2" creationId="{8C7B482C-7782-4813-BE9A-C2B6F33A9ADE}"/>
          </ac:spMkLst>
        </pc:spChg>
        <pc:spChg chg="del">
          <ac:chgData name="MARCELLO ARVEL SUDARTA" userId="7ea7c9cb-cbf5-4881-b2bb-72ba31f3d892" providerId="ADAL" clId="{0E5D78B8-C582-449C-97A7-5FF27C38D38A}" dt="2023-11-15T08:41:35.396" v="18" actId="478"/>
          <ac:spMkLst>
            <pc:docMk/>
            <pc:sldMk cId="3699231032" sldId="256"/>
            <ac:spMk id="3" creationId="{55E0CBE8-310B-4B39-AAAA-04F7A9F45132}"/>
          </ac:spMkLst>
        </pc:spChg>
        <pc:spChg chg="add del mod">
          <ac:chgData name="MARCELLO ARVEL SUDARTA" userId="7ea7c9cb-cbf5-4881-b2bb-72ba31f3d892" providerId="ADAL" clId="{0E5D78B8-C582-449C-97A7-5FF27C38D38A}" dt="2023-11-15T08:47:46.928" v="43" actId="478"/>
          <ac:spMkLst>
            <pc:docMk/>
            <pc:sldMk cId="3699231032" sldId="256"/>
            <ac:spMk id="4" creationId="{3780BFFB-73F5-95DB-69A8-2421857317FA}"/>
          </ac:spMkLst>
        </pc:spChg>
        <pc:spChg chg="add del">
          <ac:chgData name="MARCELLO ARVEL SUDARTA" userId="7ea7c9cb-cbf5-4881-b2bb-72ba31f3d892" providerId="ADAL" clId="{0E5D78B8-C582-449C-97A7-5FF27C38D38A}" dt="2023-11-15T08:39:36.282" v="1" actId="22"/>
          <ac:spMkLst>
            <pc:docMk/>
            <pc:sldMk cId="3699231032" sldId="256"/>
            <ac:spMk id="5" creationId="{08C150AA-BEE1-E95A-7358-81A8185FC277}"/>
          </ac:spMkLst>
        </pc:spChg>
        <pc:spChg chg="add mod">
          <ac:chgData name="MARCELLO ARVEL SUDARTA" userId="7ea7c9cb-cbf5-4881-b2bb-72ba31f3d892" providerId="ADAL" clId="{0E5D78B8-C582-449C-97A7-5FF27C38D38A}" dt="2023-11-15T08:59:14.945" v="105" actId="1076"/>
          <ac:spMkLst>
            <pc:docMk/>
            <pc:sldMk cId="3699231032" sldId="256"/>
            <ac:spMk id="5" creationId="{DA158FAA-D5D1-17A7-47C6-AFE7C43063D2}"/>
          </ac:spMkLst>
        </pc:spChg>
        <pc:spChg chg="add del mod">
          <ac:chgData name="MARCELLO ARVEL SUDARTA" userId="7ea7c9cb-cbf5-4881-b2bb-72ba31f3d892" providerId="ADAL" clId="{0E5D78B8-C582-449C-97A7-5FF27C38D38A}" dt="2023-11-15T09:00:23.720" v="132" actId="478"/>
          <ac:spMkLst>
            <pc:docMk/>
            <pc:sldMk cId="3699231032" sldId="256"/>
            <ac:spMk id="6" creationId="{83B88116-FCA7-BFFD-716A-0BF078DB98E2}"/>
          </ac:spMkLst>
        </pc:spChg>
        <pc:spChg chg="add">
          <ac:chgData name="MARCELLO ARVEL SUDARTA" userId="7ea7c9cb-cbf5-4881-b2bb-72ba31f3d892" providerId="ADAL" clId="{0E5D78B8-C582-449C-97A7-5FF27C38D38A}" dt="2023-11-15T08:39:36.944" v="2" actId="22"/>
          <ac:spMkLst>
            <pc:docMk/>
            <pc:sldMk cId="3699231032" sldId="256"/>
            <ac:spMk id="7" creationId="{DCB3336C-0D0E-45AE-8B0B-A11A24A12241}"/>
          </ac:spMkLst>
        </pc:spChg>
        <pc:spChg chg="add mod">
          <ac:chgData name="MARCELLO ARVEL SUDARTA" userId="7ea7c9cb-cbf5-4881-b2bb-72ba31f3d892" providerId="ADAL" clId="{0E5D78B8-C582-449C-97A7-5FF27C38D38A}" dt="2023-11-15T09:00:38.225" v="145" actId="20577"/>
          <ac:spMkLst>
            <pc:docMk/>
            <pc:sldMk cId="3699231032" sldId="256"/>
            <ac:spMk id="8" creationId="{BC6EDC94-71B8-6D1F-A4BB-0F56F4B56AAB}"/>
          </ac:spMkLst>
        </pc:spChg>
        <pc:spChg chg="add del mod">
          <ac:chgData name="MARCELLO ARVEL SUDARTA" userId="7ea7c9cb-cbf5-4881-b2bb-72ba31f3d892" providerId="ADAL" clId="{0E5D78B8-C582-449C-97A7-5FF27C38D38A}" dt="2023-11-15T08:40:36.444" v="6" actId="478"/>
          <ac:spMkLst>
            <pc:docMk/>
            <pc:sldMk cId="3699231032" sldId="256"/>
            <ac:spMk id="9" creationId="{3FFEA894-57D8-6CCE-1C6A-4D6C054283AE}"/>
          </ac:spMkLst>
        </pc:spChg>
        <pc:spChg chg="add del">
          <ac:chgData name="MARCELLO ARVEL SUDARTA" userId="7ea7c9cb-cbf5-4881-b2bb-72ba31f3d892" providerId="ADAL" clId="{0E5D78B8-C582-449C-97A7-5FF27C38D38A}" dt="2023-11-15T08:41:02.154" v="8" actId="22"/>
          <ac:spMkLst>
            <pc:docMk/>
            <pc:sldMk cId="3699231032" sldId="256"/>
            <ac:spMk id="11" creationId="{AE1AC82C-3CCD-5B8E-98B2-495CF6036EBB}"/>
          </ac:spMkLst>
        </pc:spChg>
        <pc:spChg chg="add del">
          <ac:chgData name="MARCELLO ARVEL SUDARTA" userId="7ea7c9cb-cbf5-4881-b2bb-72ba31f3d892" providerId="ADAL" clId="{0E5D78B8-C582-449C-97A7-5FF27C38D38A}" dt="2023-11-15T08:41:21.450" v="10" actId="22"/>
          <ac:spMkLst>
            <pc:docMk/>
            <pc:sldMk cId="3699231032" sldId="256"/>
            <ac:spMk id="13" creationId="{4266E22A-586C-8B0F-E2E0-DBF053ED60F6}"/>
          </ac:spMkLst>
        </pc:spChg>
        <pc:spChg chg="add">
          <ac:chgData name="MARCELLO ARVEL SUDARTA" userId="7ea7c9cb-cbf5-4881-b2bb-72ba31f3d892" providerId="ADAL" clId="{0E5D78B8-C582-449C-97A7-5FF27C38D38A}" dt="2023-11-15T08:41:28.003" v="15" actId="22"/>
          <ac:spMkLst>
            <pc:docMk/>
            <pc:sldMk cId="3699231032" sldId="256"/>
            <ac:spMk id="15" creationId="{F967F512-6A88-2A15-9ECA-6510DE25945F}"/>
          </ac:spMkLst>
        </pc:spChg>
        <pc:spChg chg="add del">
          <ac:chgData name="MARCELLO ARVEL SUDARTA" userId="7ea7c9cb-cbf5-4881-b2bb-72ba31f3d892" providerId="ADAL" clId="{0E5D78B8-C582-449C-97A7-5FF27C38D38A}" dt="2023-11-15T08:41:31.080" v="17" actId="478"/>
          <ac:spMkLst>
            <pc:docMk/>
            <pc:sldMk cId="3699231032" sldId="256"/>
            <ac:spMk id="17" creationId="{FB113AD3-CB7B-BB3F-FFC2-0839B7CB022A}"/>
          </ac:spMkLst>
        </pc:spChg>
        <pc:picChg chg="add mod ord">
          <ac:chgData name="MARCELLO ARVEL SUDARTA" userId="7ea7c9cb-cbf5-4881-b2bb-72ba31f3d892" providerId="ADAL" clId="{0E5D78B8-C582-449C-97A7-5FF27C38D38A}" dt="2023-11-15T08:58:28.168" v="84" actId="1076"/>
          <ac:picMkLst>
            <pc:docMk/>
            <pc:sldMk cId="3699231032" sldId="256"/>
            <ac:picMk id="19" creationId="{51322BA9-3625-2EC5-8B12-BF3C8E616324}"/>
          </ac:picMkLst>
        </pc:picChg>
        <pc:picChg chg="add mod">
          <ac:chgData name="MARCELLO ARVEL SUDARTA" userId="7ea7c9cb-cbf5-4881-b2bb-72ba31f3d892" providerId="ADAL" clId="{0E5D78B8-C582-449C-97A7-5FF27C38D38A}" dt="2023-11-15T09:00:56.948" v="147" actId="14100"/>
          <ac:picMkLst>
            <pc:docMk/>
            <pc:sldMk cId="3699231032" sldId="256"/>
            <ac:picMk id="1026" creationId="{49273240-0332-E88A-B2AF-2428FDD51841}"/>
          </ac:picMkLst>
        </pc:picChg>
      </pc:sldChg>
      <pc:sldChg chg="addSp delSp modSp mod ord setBg delAnim modAnim">
        <pc:chgData name="MARCELLO ARVEL SUDARTA" userId="7ea7c9cb-cbf5-4881-b2bb-72ba31f3d892" providerId="ADAL" clId="{0E5D78B8-C582-449C-97A7-5FF27C38D38A}" dt="2023-11-15T09:36:32.408" v="776" actId="1076"/>
        <pc:sldMkLst>
          <pc:docMk/>
          <pc:sldMk cId="1259378391" sldId="257"/>
        </pc:sldMkLst>
        <pc:spChg chg="mod">
          <ac:chgData name="MARCELLO ARVEL SUDARTA" userId="7ea7c9cb-cbf5-4881-b2bb-72ba31f3d892" providerId="ADAL" clId="{0E5D78B8-C582-449C-97A7-5FF27C38D38A}" dt="2023-11-15T09:10:33.697" v="239"/>
          <ac:spMkLst>
            <pc:docMk/>
            <pc:sldMk cId="1259378391" sldId="257"/>
            <ac:spMk id="2" creationId="{25D99D5A-8C6D-42F9-AEAD-D65029714406}"/>
          </ac:spMkLst>
        </pc:spChg>
        <pc:spChg chg="del mod">
          <ac:chgData name="MARCELLO ARVEL SUDARTA" userId="7ea7c9cb-cbf5-4881-b2bb-72ba31f3d892" providerId="ADAL" clId="{0E5D78B8-C582-449C-97A7-5FF27C38D38A}" dt="2023-11-15T09:07:40.564" v="210"/>
          <ac:spMkLst>
            <pc:docMk/>
            <pc:sldMk cId="1259378391" sldId="257"/>
            <ac:spMk id="6" creationId="{1C43AF37-26AD-41BC-B933-B3D2D21E51DB}"/>
          </ac:spMkLst>
        </pc:spChg>
        <pc:spChg chg="mod">
          <ac:chgData name="MARCELLO ARVEL SUDARTA" userId="7ea7c9cb-cbf5-4881-b2bb-72ba31f3d892" providerId="ADAL" clId="{0E5D78B8-C582-449C-97A7-5FF27C38D38A}" dt="2023-11-15T09:26:15.983" v="484" actId="1076"/>
          <ac:spMkLst>
            <pc:docMk/>
            <pc:sldMk cId="1259378391" sldId="257"/>
            <ac:spMk id="7" creationId="{497E873B-F158-40A4-9F35-6BE564E1A26E}"/>
          </ac:spMkLst>
        </pc:spChg>
        <pc:spChg chg="del mod">
          <ac:chgData name="MARCELLO ARVEL SUDARTA" userId="7ea7c9cb-cbf5-4881-b2bb-72ba31f3d892" providerId="ADAL" clId="{0E5D78B8-C582-449C-97A7-5FF27C38D38A}" dt="2023-11-15T09:05:22.036" v="191" actId="478"/>
          <ac:spMkLst>
            <pc:docMk/>
            <pc:sldMk cId="1259378391" sldId="257"/>
            <ac:spMk id="9" creationId="{7FD9A6FF-9B07-4964-B036-F5951B99D4BE}"/>
          </ac:spMkLst>
        </pc:spChg>
        <pc:spChg chg="del mod">
          <ac:chgData name="MARCELLO ARVEL SUDARTA" userId="7ea7c9cb-cbf5-4881-b2bb-72ba31f3d892" providerId="ADAL" clId="{0E5D78B8-C582-449C-97A7-5FF27C38D38A}" dt="2023-11-15T09:01:13.489" v="155" actId="478"/>
          <ac:spMkLst>
            <pc:docMk/>
            <pc:sldMk cId="1259378391" sldId="257"/>
            <ac:spMk id="10" creationId="{7CA4DA58-59A0-4E20-9144-64A74A8CAF4E}"/>
          </ac:spMkLst>
        </pc:spChg>
        <pc:spChg chg="del mod">
          <ac:chgData name="MARCELLO ARVEL SUDARTA" userId="7ea7c9cb-cbf5-4881-b2bb-72ba31f3d892" providerId="ADAL" clId="{0E5D78B8-C582-449C-97A7-5FF27C38D38A}" dt="2023-11-15T09:01:16.397" v="161" actId="478"/>
          <ac:spMkLst>
            <pc:docMk/>
            <pc:sldMk cId="1259378391" sldId="257"/>
            <ac:spMk id="11" creationId="{E9AE832A-8A07-496C-93E1-5F7913F445F7}"/>
          </ac:spMkLst>
        </pc:spChg>
        <pc:spChg chg="add mod">
          <ac:chgData name="MARCELLO ARVEL SUDARTA" userId="7ea7c9cb-cbf5-4881-b2bb-72ba31f3d892" providerId="ADAL" clId="{0E5D78B8-C582-449C-97A7-5FF27C38D38A}" dt="2023-11-15T09:36:19.415" v="774" actId="255"/>
          <ac:spMkLst>
            <pc:docMk/>
            <pc:sldMk cId="1259378391" sldId="257"/>
            <ac:spMk id="14" creationId="{BE312FFE-2417-554B-5ADE-5302A073CFEA}"/>
          </ac:spMkLst>
        </pc:spChg>
        <pc:spChg chg="add mod">
          <ac:chgData name="MARCELLO ARVEL SUDARTA" userId="7ea7c9cb-cbf5-4881-b2bb-72ba31f3d892" providerId="ADAL" clId="{0E5D78B8-C582-449C-97A7-5FF27C38D38A}" dt="2023-11-15T09:36:14.958" v="773" actId="255"/>
          <ac:spMkLst>
            <pc:docMk/>
            <pc:sldMk cId="1259378391" sldId="257"/>
            <ac:spMk id="16" creationId="{7B3DAA1D-32D6-941A-9B8B-36EED2AA902C}"/>
          </ac:spMkLst>
        </pc:spChg>
        <pc:spChg chg="add mod">
          <ac:chgData name="MARCELLO ARVEL SUDARTA" userId="7ea7c9cb-cbf5-4881-b2bb-72ba31f3d892" providerId="ADAL" clId="{0E5D78B8-C582-449C-97A7-5FF27C38D38A}" dt="2023-11-15T09:36:32.408" v="776" actId="1076"/>
          <ac:spMkLst>
            <pc:docMk/>
            <pc:sldMk cId="1259378391" sldId="257"/>
            <ac:spMk id="18" creationId="{D31B90C6-BB33-8667-B657-2F05B24C5066}"/>
          </ac:spMkLst>
        </pc:spChg>
        <pc:spChg chg="del mod">
          <ac:chgData name="MARCELLO ARVEL SUDARTA" userId="7ea7c9cb-cbf5-4881-b2bb-72ba31f3d892" providerId="ADAL" clId="{0E5D78B8-C582-449C-97A7-5FF27C38D38A}" dt="2023-11-15T09:01:18.179" v="163" actId="478"/>
          <ac:spMkLst>
            <pc:docMk/>
            <pc:sldMk cId="1259378391" sldId="257"/>
            <ac:spMk id="24" creationId="{2C6BACA1-6B13-4CE6-B18D-3D6D52D9C080}"/>
          </ac:spMkLst>
        </pc:spChg>
        <pc:spChg chg="del">
          <ac:chgData name="MARCELLO ARVEL SUDARTA" userId="7ea7c9cb-cbf5-4881-b2bb-72ba31f3d892" providerId="ADAL" clId="{0E5D78B8-C582-449C-97A7-5FF27C38D38A}" dt="2023-11-15T09:01:21.040" v="164" actId="478"/>
          <ac:spMkLst>
            <pc:docMk/>
            <pc:sldMk cId="1259378391" sldId="257"/>
            <ac:spMk id="26" creationId="{0702B747-5B97-4CEC-BA24-5BA3DABE2BB5}"/>
          </ac:spMkLst>
        </pc:spChg>
        <pc:picChg chg="add mod">
          <ac:chgData name="MARCELLO ARVEL SUDARTA" userId="7ea7c9cb-cbf5-4881-b2bb-72ba31f3d892" providerId="ADAL" clId="{0E5D78B8-C582-449C-97A7-5FF27C38D38A}" dt="2023-11-15T09:27:02.088" v="493" actId="1076"/>
          <ac:picMkLst>
            <pc:docMk/>
            <pc:sldMk cId="1259378391" sldId="257"/>
            <ac:picMk id="3" creationId="{58F882BC-8307-6631-29CD-3BC1626D6ACA}"/>
          </ac:picMkLst>
        </pc:picChg>
        <pc:picChg chg="del">
          <ac:chgData name="MARCELLO ARVEL SUDARTA" userId="7ea7c9cb-cbf5-4881-b2bb-72ba31f3d892" providerId="ADAL" clId="{0E5D78B8-C582-449C-97A7-5FF27C38D38A}" dt="2023-11-15T09:04:43.577" v="176" actId="478"/>
          <ac:picMkLst>
            <pc:docMk/>
            <pc:sldMk cId="1259378391" sldId="257"/>
            <ac:picMk id="5" creationId="{9D49D34C-5C5F-418C-9B8E-903FC6CDE893}"/>
          </ac:picMkLst>
        </pc:picChg>
        <pc:picChg chg="add del mod ord">
          <ac:chgData name="MARCELLO ARVEL SUDARTA" userId="7ea7c9cb-cbf5-4881-b2bb-72ba31f3d892" providerId="ADAL" clId="{0E5D78B8-C582-449C-97A7-5FF27C38D38A}" dt="2023-11-15T09:08:17.133" v="216" actId="478"/>
          <ac:picMkLst>
            <pc:docMk/>
            <pc:sldMk cId="1259378391" sldId="257"/>
            <ac:picMk id="8" creationId="{674EEC87-F2C3-CF35-CD08-702A10173B17}"/>
          </ac:picMkLst>
        </pc:picChg>
        <pc:picChg chg="del">
          <ac:chgData name="MARCELLO ARVEL SUDARTA" userId="7ea7c9cb-cbf5-4881-b2bb-72ba31f3d892" providerId="ADAL" clId="{0E5D78B8-C582-449C-97A7-5FF27C38D38A}" dt="2023-11-15T09:01:11.649" v="153" actId="478"/>
          <ac:picMkLst>
            <pc:docMk/>
            <pc:sldMk cId="1259378391" sldId="257"/>
            <ac:picMk id="13" creationId="{70632008-A1AE-498B-A4D4-9EA301009B74}"/>
          </ac:picMkLst>
        </pc:picChg>
        <pc:picChg chg="del">
          <ac:chgData name="MARCELLO ARVEL SUDARTA" userId="7ea7c9cb-cbf5-4881-b2bb-72ba31f3d892" providerId="ADAL" clId="{0E5D78B8-C582-449C-97A7-5FF27C38D38A}" dt="2023-11-15T09:01:11.379" v="152" actId="478"/>
          <ac:picMkLst>
            <pc:docMk/>
            <pc:sldMk cId="1259378391" sldId="257"/>
            <ac:picMk id="15" creationId="{F6C7FC16-7856-40A7-8F3A-3B180F9210FA}"/>
          </ac:picMkLst>
        </pc:picChg>
        <pc:picChg chg="del">
          <ac:chgData name="MARCELLO ARVEL SUDARTA" userId="7ea7c9cb-cbf5-4881-b2bb-72ba31f3d892" providerId="ADAL" clId="{0E5D78B8-C582-449C-97A7-5FF27C38D38A}" dt="2023-11-15T09:01:11.065" v="151" actId="478"/>
          <ac:picMkLst>
            <pc:docMk/>
            <pc:sldMk cId="1259378391" sldId="257"/>
            <ac:picMk id="17" creationId="{FFD50B71-70F6-45C4-A825-6A4E638B8170}"/>
          </ac:picMkLst>
        </pc:picChg>
        <pc:picChg chg="del">
          <ac:chgData name="MARCELLO ARVEL SUDARTA" userId="7ea7c9cb-cbf5-4881-b2bb-72ba31f3d892" providerId="ADAL" clId="{0E5D78B8-C582-449C-97A7-5FF27C38D38A}" dt="2023-11-15T09:01:13.999" v="156" actId="478"/>
          <ac:picMkLst>
            <pc:docMk/>
            <pc:sldMk cId="1259378391" sldId="257"/>
            <ac:picMk id="19" creationId="{40D3C1BC-BB67-46AA-A626-F5B600684081}"/>
          </ac:picMkLst>
        </pc:picChg>
        <pc:picChg chg="del">
          <ac:chgData name="MARCELLO ARVEL SUDARTA" userId="7ea7c9cb-cbf5-4881-b2bb-72ba31f3d892" providerId="ADAL" clId="{0E5D78B8-C582-449C-97A7-5FF27C38D38A}" dt="2023-11-15T09:01:15.117" v="158" actId="478"/>
          <ac:picMkLst>
            <pc:docMk/>
            <pc:sldMk cId="1259378391" sldId="257"/>
            <ac:picMk id="21" creationId="{29DB0C41-23F4-4D0B-BB63-87B4635490E1}"/>
          </ac:picMkLst>
        </pc:picChg>
        <pc:picChg chg="del">
          <ac:chgData name="MARCELLO ARVEL SUDARTA" userId="7ea7c9cb-cbf5-4881-b2bb-72ba31f3d892" providerId="ADAL" clId="{0E5D78B8-C582-449C-97A7-5FF27C38D38A}" dt="2023-11-15T09:01:15.440" v="159" actId="478"/>
          <ac:picMkLst>
            <pc:docMk/>
            <pc:sldMk cId="1259378391" sldId="257"/>
            <ac:picMk id="23" creationId="{440A5B62-5C9D-4DC7-A8CF-F5DD1302C31D}"/>
          </ac:picMkLst>
        </pc:picChg>
        <pc:picChg chg="del">
          <ac:chgData name="MARCELLO ARVEL SUDARTA" userId="7ea7c9cb-cbf5-4881-b2bb-72ba31f3d892" providerId="ADAL" clId="{0E5D78B8-C582-449C-97A7-5FF27C38D38A}" dt="2023-11-15T09:02:09.845" v="166" actId="478"/>
          <ac:picMkLst>
            <pc:docMk/>
            <pc:sldMk cId="1259378391" sldId="257"/>
            <ac:picMk id="25" creationId="{04A2C3FD-473E-4339-B999-86FE9502D024}"/>
          </ac:picMkLst>
        </pc:picChg>
        <pc:picChg chg="add mod">
          <ac:chgData name="MARCELLO ARVEL SUDARTA" userId="7ea7c9cb-cbf5-4881-b2bb-72ba31f3d892" providerId="ADAL" clId="{0E5D78B8-C582-449C-97A7-5FF27C38D38A}" dt="2023-11-15T09:09:39.691" v="232" actId="1076"/>
          <ac:picMkLst>
            <pc:docMk/>
            <pc:sldMk cId="1259378391" sldId="257"/>
            <ac:picMk id="2050" creationId="{F3F2FFF0-2BC4-984C-AB65-5009A9AC90D0}"/>
          </ac:picMkLst>
        </pc:picChg>
      </pc:sldChg>
      <pc:sldChg chg="ord setBg">
        <pc:chgData name="MARCELLO ARVEL SUDARTA" userId="7ea7c9cb-cbf5-4881-b2bb-72ba31f3d892" providerId="ADAL" clId="{0E5D78B8-C582-449C-97A7-5FF27C38D38A}" dt="2023-11-15T09:08:56.958" v="223"/>
        <pc:sldMkLst>
          <pc:docMk/>
          <pc:sldMk cId="2287485415" sldId="258"/>
        </pc:sldMkLst>
      </pc:sldChg>
      <pc:sldChg chg="setBg">
        <pc:chgData name="MARCELLO ARVEL SUDARTA" userId="7ea7c9cb-cbf5-4881-b2bb-72ba31f3d892" providerId="ADAL" clId="{0E5D78B8-C582-449C-97A7-5FF27C38D38A}" dt="2023-11-15T09:08:56.958" v="223"/>
        <pc:sldMkLst>
          <pc:docMk/>
          <pc:sldMk cId="1761786075" sldId="259"/>
        </pc:sldMkLst>
      </pc:sldChg>
      <pc:sldChg chg="setBg">
        <pc:chgData name="MARCELLO ARVEL SUDARTA" userId="7ea7c9cb-cbf5-4881-b2bb-72ba31f3d892" providerId="ADAL" clId="{0E5D78B8-C582-449C-97A7-5FF27C38D38A}" dt="2023-11-15T09:08:56.958" v="223"/>
        <pc:sldMkLst>
          <pc:docMk/>
          <pc:sldMk cId="3337967471" sldId="260"/>
        </pc:sldMkLst>
      </pc:sldChg>
      <pc:sldChg chg="setBg">
        <pc:chgData name="MARCELLO ARVEL SUDARTA" userId="7ea7c9cb-cbf5-4881-b2bb-72ba31f3d892" providerId="ADAL" clId="{0E5D78B8-C582-449C-97A7-5FF27C38D38A}" dt="2023-11-15T09:08:56.958" v="223"/>
        <pc:sldMkLst>
          <pc:docMk/>
          <pc:sldMk cId="3076415146" sldId="261"/>
        </pc:sldMkLst>
      </pc:sldChg>
      <pc:sldChg chg="addSp delSp modSp mod ord setBg">
        <pc:chgData name="MARCELLO ARVEL SUDARTA" userId="7ea7c9cb-cbf5-4881-b2bb-72ba31f3d892" providerId="ADAL" clId="{0E5D78B8-C582-449C-97A7-5FF27C38D38A}" dt="2023-11-15T09:24:40.756" v="461" actId="1076"/>
        <pc:sldMkLst>
          <pc:docMk/>
          <pc:sldMk cId="3121469613" sldId="262"/>
        </pc:sldMkLst>
        <pc:spChg chg="mod">
          <ac:chgData name="MARCELLO ARVEL SUDARTA" userId="7ea7c9cb-cbf5-4881-b2bb-72ba31f3d892" providerId="ADAL" clId="{0E5D78B8-C582-449C-97A7-5FF27C38D38A}" dt="2023-11-15T09:24:00.850" v="455" actId="255"/>
          <ac:spMkLst>
            <pc:docMk/>
            <pc:sldMk cId="3121469613" sldId="262"/>
            <ac:spMk id="4" creationId="{925FF984-9E1D-45AF-B65D-3947EBC32674}"/>
          </ac:spMkLst>
        </pc:spChg>
        <pc:spChg chg="del">
          <ac:chgData name="MARCELLO ARVEL SUDARTA" userId="7ea7c9cb-cbf5-4881-b2bb-72ba31f3d892" providerId="ADAL" clId="{0E5D78B8-C582-449C-97A7-5FF27C38D38A}" dt="2023-11-15T09:23:41.459" v="449" actId="478"/>
          <ac:spMkLst>
            <pc:docMk/>
            <pc:sldMk cId="3121469613" sldId="262"/>
            <ac:spMk id="5" creationId="{C86916A4-BF09-47A2-917E-72249B791817}"/>
          </ac:spMkLst>
        </pc:spChg>
        <pc:picChg chg="add mod">
          <ac:chgData name="MARCELLO ARVEL SUDARTA" userId="7ea7c9cb-cbf5-4881-b2bb-72ba31f3d892" providerId="ADAL" clId="{0E5D78B8-C582-449C-97A7-5FF27C38D38A}" dt="2023-11-15T09:24:40.756" v="461" actId="1076"/>
          <ac:picMkLst>
            <pc:docMk/>
            <pc:sldMk cId="3121469613" sldId="262"/>
            <ac:picMk id="3" creationId="{7CD6A9C2-D0E3-F78F-B9C9-EF6FF92EC333}"/>
          </ac:picMkLst>
        </pc:picChg>
      </pc:sldChg>
      <pc:sldChg chg="addSp delSp modSp add mod modTransition setBg delAnim modAnim">
        <pc:chgData name="MARCELLO ARVEL SUDARTA" userId="7ea7c9cb-cbf5-4881-b2bb-72ba31f3d892" providerId="ADAL" clId="{0E5D78B8-C582-449C-97A7-5FF27C38D38A}" dt="2023-11-15T09:46:04.549" v="943"/>
        <pc:sldMkLst>
          <pc:docMk/>
          <pc:sldMk cId="1557668436" sldId="263"/>
        </pc:sldMkLst>
        <pc:spChg chg="mod">
          <ac:chgData name="MARCELLO ARVEL SUDARTA" userId="7ea7c9cb-cbf5-4881-b2bb-72ba31f3d892" providerId="ADAL" clId="{0E5D78B8-C582-449C-97A7-5FF27C38D38A}" dt="2023-11-15T09:23:04.493" v="436" actId="20577"/>
          <ac:spMkLst>
            <pc:docMk/>
            <pc:sldMk cId="1557668436" sldId="263"/>
            <ac:spMk id="2" creationId="{25D99D5A-8C6D-42F9-AEAD-D65029714406}"/>
          </ac:spMkLst>
        </pc:spChg>
        <pc:spChg chg="add del mod ord">
          <ac:chgData name="MARCELLO ARVEL SUDARTA" userId="7ea7c9cb-cbf5-4881-b2bb-72ba31f3d892" providerId="ADAL" clId="{0E5D78B8-C582-449C-97A7-5FF27C38D38A}" dt="2023-11-15T09:38:31.606" v="806" actId="166"/>
          <ac:spMkLst>
            <pc:docMk/>
            <pc:sldMk cId="1557668436" sldId="263"/>
            <ac:spMk id="4" creationId="{D16EF372-BBAB-588A-BFF9-003FB50472B5}"/>
          </ac:spMkLst>
        </pc:spChg>
        <pc:spChg chg="del mod">
          <ac:chgData name="MARCELLO ARVEL SUDARTA" userId="7ea7c9cb-cbf5-4881-b2bb-72ba31f3d892" providerId="ADAL" clId="{0E5D78B8-C582-449C-97A7-5FF27C38D38A}" dt="2023-11-15T09:25:44.948" v="472" actId="478"/>
          <ac:spMkLst>
            <pc:docMk/>
            <pc:sldMk cId="1557668436" sldId="263"/>
            <ac:spMk id="7" creationId="{497E873B-F158-40A4-9F35-6BE564E1A26E}"/>
          </ac:spMkLst>
        </pc:spChg>
        <pc:spChg chg="add del mod">
          <ac:chgData name="MARCELLO ARVEL SUDARTA" userId="7ea7c9cb-cbf5-4881-b2bb-72ba31f3d892" providerId="ADAL" clId="{0E5D78B8-C582-449C-97A7-5FF27C38D38A}" dt="2023-11-15T09:35:27.560" v="764" actId="255"/>
          <ac:spMkLst>
            <pc:docMk/>
            <pc:sldMk cId="1557668436" sldId="263"/>
            <ac:spMk id="14" creationId="{BE312FFE-2417-554B-5ADE-5302A073CFEA}"/>
          </ac:spMkLst>
        </pc:spChg>
        <pc:spChg chg="mod">
          <ac:chgData name="MARCELLO ARVEL SUDARTA" userId="7ea7c9cb-cbf5-4881-b2bb-72ba31f3d892" providerId="ADAL" clId="{0E5D78B8-C582-449C-97A7-5FF27C38D38A}" dt="2023-11-15T09:35:46.922" v="768" actId="20577"/>
          <ac:spMkLst>
            <pc:docMk/>
            <pc:sldMk cId="1557668436" sldId="263"/>
            <ac:spMk id="16" creationId="{7B3DAA1D-32D6-941A-9B8B-36EED2AA902C}"/>
          </ac:spMkLst>
        </pc:spChg>
        <pc:spChg chg="mod">
          <ac:chgData name="MARCELLO ARVEL SUDARTA" userId="7ea7c9cb-cbf5-4881-b2bb-72ba31f3d892" providerId="ADAL" clId="{0E5D78B8-C582-449C-97A7-5FF27C38D38A}" dt="2023-11-15T09:35:57.791" v="769" actId="1076"/>
          <ac:spMkLst>
            <pc:docMk/>
            <pc:sldMk cId="1557668436" sldId="263"/>
            <ac:spMk id="18" creationId="{D31B90C6-BB33-8667-B657-2F05B24C5066}"/>
          </ac:spMkLst>
        </pc:spChg>
        <pc:picChg chg="del mod">
          <ac:chgData name="MARCELLO ARVEL SUDARTA" userId="7ea7c9cb-cbf5-4881-b2bb-72ba31f3d892" providerId="ADAL" clId="{0E5D78B8-C582-449C-97A7-5FF27C38D38A}" dt="2023-11-15T09:26:51.543" v="491" actId="478"/>
          <ac:picMkLst>
            <pc:docMk/>
            <pc:sldMk cId="1557668436" sldId="263"/>
            <ac:picMk id="3" creationId="{58F882BC-8307-6631-29CD-3BC1626D6ACA}"/>
          </ac:picMkLst>
        </pc:picChg>
        <pc:picChg chg="add mod">
          <ac:chgData name="MARCELLO ARVEL SUDARTA" userId="7ea7c9cb-cbf5-4881-b2bb-72ba31f3d892" providerId="ADAL" clId="{0E5D78B8-C582-449C-97A7-5FF27C38D38A}" dt="2023-11-15T09:27:11.230" v="494" actId="1076"/>
          <ac:picMkLst>
            <pc:docMk/>
            <pc:sldMk cId="1557668436" sldId="263"/>
            <ac:picMk id="5" creationId="{658B22CD-ED00-76F9-B42C-8F3AA30F2576}"/>
          </ac:picMkLst>
        </pc:picChg>
        <pc:picChg chg="del mod">
          <ac:chgData name="MARCELLO ARVEL SUDARTA" userId="7ea7c9cb-cbf5-4881-b2bb-72ba31f3d892" providerId="ADAL" clId="{0E5D78B8-C582-449C-97A7-5FF27C38D38A}" dt="2023-11-15T09:25:21.076" v="466" actId="478"/>
          <ac:picMkLst>
            <pc:docMk/>
            <pc:sldMk cId="1557668436" sldId="263"/>
            <ac:picMk id="2050" creationId="{F3F2FFF0-2BC4-984C-AB65-5009A9AC90D0}"/>
          </ac:picMkLst>
        </pc:picChg>
        <pc:picChg chg="add mod">
          <ac:chgData name="MARCELLO ARVEL SUDARTA" userId="7ea7c9cb-cbf5-4881-b2bb-72ba31f3d892" providerId="ADAL" clId="{0E5D78B8-C582-449C-97A7-5FF27C38D38A}" dt="2023-11-15T09:38:29.126" v="805" actId="1076"/>
          <ac:picMkLst>
            <pc:docMk/>
            <pc:sldMk cId="1557668436" sldId="263"/>
            <ac:picMk id="12290" creationId="{E501EACD-1AF3-7B92-91EF-0747BAFC5B1E}"/>
          </ac:picMkLst>
        </pc:picChg>
      </pc:sldChg>
      <pc:sldChg chg="addSp delSp modSp add mod setBg delAnim modAnim">
        <pc:chgData name="MARCELLO ARVEL SUDARTA" userId="7ea7c9cb-cbf5-4881-b2bb-72ba31f3d892" providerId="ADAL" clId="{0E5D78B8-C582-449C-97A7-5FF27C38D38A}" dt="2023-11-15T10:00:16.162" v="1101"/>
        <pc:sldMkLst>
          <pc:docMk/>
          <pc:sldMk cId="4236325955" sldId="264"/>
        </pc:sldMkLst>
        <pc:spChg chg="mod">
          <ac:chgData name="MARCELLO ARVEL SUDARTA" userId="7ea7c9cb-cbf5-4881-b2bb-72ba31f3d892" providerId="ADAL" clId="{0E5D78B8-C582-449C-97A7-5FF27C38D38A}" dt="2023-11-15T09:23:07.110" v="437" actId="20577"/>
          <ac:spMkLst>
            <pc:docMk/>
            <pc:sldMk cId="4236325955" sldId="264"/>
            <ac:spMk id="2" creationId="{25D99D5A-8C6D-42F9-AEAD-D65029714406}"/>
          </ac:spMkLst>
        </pc:spChg>
        <pc:spChg chg="mod ord">
          <ac:chgData name="MARCELLO ARVEL SUDARTA" userId="7ea7c9cb-cbf5-4881-b2bb-72ba31f3d892" providerId="ADAL" clId="{0E5D78B8-C582-449C-97A7-5FF27C38D38A}" dt="2023-11-15T09:38:15.445" v="802" actId="1076"/>
          <ac:spMkLst>
            <pc:docMk/>
            <pc:sldMk cId="4236325955" sldId="264"/>
            <ac:spMk id="7" creationId="{497E873B-F158-40A4-9F35-6BE564E1A26E}"/>
          </ac:spMkLst>
        </pc:spChg>
        <pc:spChg chg="mod">
          <ac:chgData name="MARCELLO ARVEL SUDARTA" userId="7ea7c9cb-cbf5-4881-b2bb-72ba31f3d892" providerId="ADAL" clId="{0E5D78B8-C582-449C-97A7-5FF27C38D38A}" dt="2023-11-15T09:34:50.885" v="754" actId="20577"/>
          <ac:spMkLst>
            <pc:docMk/>
            <pc:sldMk cId="4236325955" sldId="264"/>
            <ac:spMk id="14" creationId="{BE312FFE-2417-554B-5ADE-5302A073CFEA}"/>
          </ac:spMkLst>
        </pc:spChg>
        <pc:spChg chg="mod">
          <ac:chgData name="MARCELLO ARVEL SUDARTA" userId="7ea7c9cb-cbf5-4881-b2bb-72ba31f3d892" providerId="ADAL" clId="{0E5D78B8-C582-449C-97A7-5FF27C38D38A}" dt="2023-11-15T09:34:13.218" v="732" actId="20577"/>
          <ac:spMkLst>
            <pc:docMk/>
            <pc:sldMk cId="4236325955" sldId="264"/>
            <ac:spMk id="16" creationId="{7B3DAA1D-32D6-941A-9B8B-36EED2AA902C}"/>
          </ac:spMkLst>
        </pc:spChg>
        <pc:spChg chg="mod">
          <ac:chgData name="MARCELLO ARVEL SUDARTA" userId="7ea7c9cb-cbf5-4881-b2bb-72ba31f3d892" providerId="ADAL" clId="{0E5D78B8-C582-449C-97A7-5FF27C38D38A}" dt="2023-11-15T09:36:40.096" v="778" actId="1076"/>
          <ac:spMkLst>
            <pc:docMk/>
            <pc:sldMk cId="4236325955" sldId="264"/>
            <ac:spMk id="18" creationId="{D31B90C6-BB33-8667-B657-2F05B24C5066}"/>
          </ac:spMkLst>
        </pc:spChg>
        <pc:picChg chg="del mod">
          <ac:chgData name="MARCELLO ARVEL SUDARTA" userId="7ea7c9cb-cbf5-4881-b2bb-72ba31f3d892" providerId="ADAL" clId="{0E5D78B8-C582-449C-97A7-5FF27C38D38A}" dt="2023-11-15T09:32:47.165" v="607" actId="478"/>
          <ac:picMkLst>
            <pc:docMk/>
            <pc:sldMk cId="4236325955" sldId="264"/>
            <ac:picMk id="3" creationId="{58F882BC-8307-6631-29CD-3BC1626D6ACA}"/>
          </ac:picMkLst>
        </pc:picChg>
        <pc:picChg chg="add mod">
          <ac:chgData name="MARCELLO ARVEL SUDARTA" userId="7ea7c9cb-cbf5-4881-b2bb-72ba31f3d892" providerId="ADAL" clId="{0E5D78B8-C582-449C-97A7-5FF27C38D38A}" dt="2023-11-15T09:32:55.410" v="608" actId="1076"/>
          <ac:picMkLst>
            <pc:docMk/>
            <pc:sldMk cId="4236325955" sldId="264"/>
            <ac:picMk id="4" creationId="{8B403164-0BBB-9531-EAB4-41E501E8CCA5}"/>
          </ac:picMkLst>
        </pc:picChg>
        <pc:picChg chg="del">
          <ac:chgData name="MARCELLO ARVEL SUDARTA" userId="7ea7c9cb-cbf5-4881-b2bb-72ba31f3d892" providerId="ADAL" clId="{0E5D78B8-C582-449C-97A7-5FF27C38D38A}" dt="2023-11-15T09:36:59.279" v="780" actId="478"/>
          <ac:picMkLst>
            <pc:docMk/>
            <pc:sldMk cId="4236325955" sldId="264"/>
            <ac:picMk id="2050" creationId="{F3F2FFF0-2BC4-984C-AB65-5009A9AC90D0}"/>
          </ac:picMkLst>
        </pc:picChg>
        <pc:picChg chg="add mod">
          <ac:chgData name="MARCELLO ARVEL SUDARTA" userId="7ea7c9cb-cbf5-4881-b2bb-72ba31f3d892" providerId="ADAL" clId="{0E5D78B8-C582-449C-97A7-5FF27C38D38A}" dt="2023-11-15T09:38:01.359" v="793" actId="1076"/>
          <ac:picMkLst>
            <pc:docMk/>
            <pc:sldMk cId="4236325955" sldId="264"/>
            <ac:picMk id="11266" creationId="{5CF7C3C6-AE56-509F-75E8-1A984A8B117D}"/>
          </ac:picMkLst>
        </pc:picChg>
      </pc:sldChg>
      <pc:sldChg chg="addSp delSp modSp add mod setBg delAnim modAnim">
        <pc:chgData name="MARCELLO ARVEL SUDARTA" userId="7ea7c9cb-cbf5-4881-b2bb-72ba31f3d892" providerId="ADAL" clId="{0E5D78B8-C582-449C-97A7-5FF27C38D38A}" dt="2023-11-15T10:00:13.103" v="1100"/>
        <pc:sldMkLst>
          <pc:docMk/>
          <pc:sldMk cId="22354180" sldId="265"/>
        </pc:sldMkLst>
        <pc:spChg chg="mod">
          <ac:chgData name="MARCELLO ARVEL SUDARTA" userId="7ea7c9cb-cbf5-4881-b2bb-72ba31f3d892" providerId="ADAL" clId="{0E5D78B8-C582-449C-97A7-5FF27C38D38A}" dt="2023-11-15T09:23:09.324" v="438" actId="20577"/>
          <ac:spMkLst>
            <pc:docMk/>
            <pc:sldMk cId="22354180" sldId="265"/>
            <ac:spMk id="2" creationId="{25D99D5A-8C6D-42F9-AEAD-D65029714406}"/>
          </ac:spMkLst>
        </pc:spChg>
        <pc:spChg chg="ord">
          <ac:chgData name="MARCELLO ARVEL SUDARTA" userId="7ea7c9cb-cbf5-4881-b2bb-72ba31f3d892" providerId="ADAL" clId="{0E5D78B8-C582-449C-97A7-5FF27C38D38A}" dt="2023-11-15T09:41:53.753" v="819" actId="166"/>
          <ac:spMkLst>
            <pc:docMk/>
            <pc:sldMk cId="22354180" sldId="265"/>
            <ac:spMk id="7" creationId="{497E873B-F158-40A4-9F35-6BE564E1A26E}"/>
          </ac:spMkLst>
        </pc:spChg>
        <pc:spChg chg="mod">
          <ac:chgData name="MARCELLO ARVEL SUDARTA" userId="7ea7c9cb-cbf5-4881-b2bb-72ba31f3d892" providerId="ADAL" clId="{0E5D78B8-C582-449C-97A7-5FF27C38D38A}" dt="2023-11-15T09:42:41.040" v="853" actId="20577"/>
          <ac:spMkLst>
            <pc:docMk/>
            <pc:sldMk cId="22354180" sldId="265"/>
            <ac:spMk id="14" creationId="{BE312FFE-2417-554B-5ADE-5302A073CFEA}"/>
          </ac:spMkLst>
        </pc:spChg>
        <pc:spChg chg="mod">
          <ac:chgData name="MARCELLO ARVEL SUDARTA" userId="7ea7c9cb-cbf5-4881-b2bb-72ba31f3d892" providerId="ADAL" clId="{0E5D78B8-C582-449C-97A7-5FF27C38D38A}" dt="2023-11-15T09:42:42.166" v="854" actId="20577"/>
          <ac:spMkLst>
            <pc:docMk/>
            <pc:sldMk cId="22354180" sldId="265"/>
            <ac:spMk id="16" creationId="{7B3DAA1D-32D6-941A-9B8B-36EED2AA902C}"/>
          </ac:spMkLst>
        </pc:spChg>
        <pc:spChg chg="mod ord">
          <ac:chgData name="MARCELLO ARVEL SUDARTA" userId="7ea7c9cb-cbf5-4881-b2bb-72ba31f3d892" providerId="ADAL" clId="{0E5D78B8-C582-449C-97A7-5FF27C38D38A}" dt="2023-11-15T09:42:47.763" v="856" actId="166"/>
          <ac:spMkLst>
            <pc:docMk/>
            <pc:sldMk cId="22354180" sldId="265"/>
            <ac:spMk id="18" creationId="{D31B90C6-BB33-8667-B657-2F05B24C5066}"/>
          </ac:spMkLst>
        </pc:spChg>
        <pc:picChg chg="del">
          <ac:chgData name="MARCELLO ARVEL SUDARTA" userId="7ea7c9cb-cbf5-4881-b2bb-72ba31f3d892" providerId="ADAL" clId="{0E5D78B8-C582-449C-97A7-5FF27C38D38A}" dt="2023-11-15T09:38:35.462" v="807" actId="478"/>
          <ac:picMkLst>
            <pc:docMk/>
            <pc:sldMk cId="22354180" sldId="265"/>
            <ac:picMk id="3" creationId="{58F882BC-8307-6631-29CD-3BC1626D6ACA}"/>
          </ac:picMkLst>
        </pc:picChg>
        <pc:picChg chg="add mod">
          <ac:chgData name="MARCELLO ARVEL SUDARTA" userId="7ea7c9cb-cbf5-4881-b2bb-72ba31f3d892" providerId="ADAL" clId="{0E5D78B8-C582-449C-97A7-5FF27C38D38A}" dt="2023-11-15T09:41:30.226" v="812" actId="1076"/>
          <ac:picMkLst>
            <pc:docMk/>
            <pc:sldMk cId="22354180" sldId="265"/>
            <ac:picMk id="4" creationId="{880EBECD-BDBE-5880-8433-ED7120A1F1D6}"/>
          </ac:picMkLst>
        </pc:picChg>
        <pc:picChg chg="del">
          <ac:chgData name="MARCELLO ARVEL SUDARTA" userId="7ea7c9cb-cbf5-4881-b2bb-72ba31f3d892" providerId="ADAL" clId="{0E5D78B8-C582-449C-97A7-5FF27C38D38A}" dt="2023-11-15T09:40:48.736" v="809" actId="478"/>
          <ac:picMkLst>
            <pc:docMk/>
            <pc:sldMk cId="22354180" sldId="265"/>
            <ac:picMk id="2050" creationId="{F3F2FFF0-2BC4-984C-AB65-5009A9AC90D0}"/>
          </ac:picMkLst>
        </pc:picChg>
        <pc:picChg chg="add mod">
          <ac:chgData name="MARCELLO ARVEL SUDARTA" userId="7ea7c9cb-cbf5-4881-b2bb-72ba31f3d892" providerId="ADAL" clId="{0E5D78B8-C582-449C-97A7-5FF27C38D38A}" dt="2023-11-15T09:41:51.155" v="818" actId="1076"/>
          <ac:picMkLst>
            <pc:docMk/>
            <pc:sldMk cId="22354180" sldId="265"/>
            <ac:picMk id="10242" creationId="{1ED1BC81-987C-B187-B16A-3390C93FC6F3}"/>
          </ac:picMkLst>
        </pc:picChg>
      </pc:sldChg>
      <pc:sldChg chg="modSp add del setBg">
        <pc:chgData name="MARCELLO ARVEL SUDARTA" userId="7ea7c9cb-cbf5-4881-b2bb-72ba31f3d892" providerId="ADAL" clId="{0E5D78B8-C582-449C-97A7-5FF27C38D38A}" dt="2023-11-15T09:41:02.603" v="810" actId="47"/>
        <pc:sldMkLst>
          <pc:docMk/>
          <pc:sldMk cId="8208991" sldId="266"/>
        </pc:sldMkLst>
        <pc:spChg chg="mod">
          <ac:chgData name="MARCELLO ARVEL SUDARTA" userId="7ea7c9cb-cbf5-4881-b2bb-72ba31f3d892" providerId="ADAL" clId="{0E5D78B8-C582-449C-97A7-5FF27C38D38A}" dt="2023-11-15T09:23:11.808" v="439" actId="20577"/>
          <ac:spMkLst>
            <pc:docMk/>
            <pc:sldMk cId="8208991" sldId="266"/>
            <ac:spMk id="2" creationId="{25D99D5A-8C6D-42F9-AEAD-D65029714406}"/>
          </ac:spMkLst>
        </pc:spChg>
      </pc:sldChg>
      <pc:sldChg chg="addSp delSp modSp add mod addAnim delAnim modAnim">
        <pc:chgData name="MARCELLO ARVEL SUDARTA" userId="7ea7c9cb-cbf5-4881-b2bb-72ba31f3d892" providerId="ADAL" clId="{0E5D78B8-C582-449C-97A7-5FF27C38D38A}" dt="2023-11-15T10:00:07.376" v="1099"/>
        <pc:sldMkLst>
          <pc:docMk/>
          <pc:sldMk cId="1759495374" sldId="266"/>
        </pc:sldMkLst>
        <pc:spChg chg="mod">
          <ac:chgData name="MARCELLO ARVEL SUDARTA" userId="7ea7c9cb-cbf5-4881-b2bb-72ba31f3d892" providerId="ADAL" clId="{0E5D78B8-C582-449C-97A7-5FF27C38D38A}" dt="2023-11-15T09:42:58.897" v="859" actId="20577"/>
          <ac:spMkLst>
            <pc:docMk/>
            <pc:sldMk cId="1759495374" sldId="266"/>
            <ac:spMk id="2" creationId="{25D99D5A-8C6D-42F9-AEAD-D65029714406}"/>
          </ac:spMkLst>
        </pc:spChg>
        <pc:spChg chg="ord">
          <ac:chgData name="MARCELLO ARVEL SUDARTA" userId="7ea7c9cb-cbf5-4881-b2bb-72ba31f3d892" providerId="ADAL" clId="{0E5D78B8-C582-449C-97A7-5FF27C38D38A}" dt="2023-11-15T09:43:58.889" v="880" actId="166"/>
          <ac:spMkLst>
            <pc:docMk/>
            <pc:sldMk cId="1759495374" sldId="266"/>
            <ac:spMk id="7" creationId="{497E873B-F158-40A4-9F35-6BE564E1A26E}"/>
          </ac:spMkLst>
        </pc:spChg>
        <pc:spChg chg="mod">
          <ac:chgData name="MARCELLO ARVEL SUDARTA" userId="7ea7c9cb-cbf5-4881-b2bb-72ba31f3d892" providerId="ADAL" clId="{0E5D78B8-C582-449C-97A7-5FF27C38D38A}" dt="2023-11-15T09:44:13.388" v="896" actId="20577"/>
          <ac:spMkLst>
            <pc:docMk/>
            <pc:sldMk cId="1759495374" sldId="266"/>
            <ac:spMk id="14" creationId="{BE312FFE-2417-554B-5ADE-5302A073CFEA}"/>
          </ac:spMkLst>
        </pc:spChg>
        <pc:spChg chg="mod">
          <ac:chgData name="MARCELLO ARVEL SUDARTA" userId="7ea7c9cb-cbf5-4881-b2bb-72ba31f3d892" providerId="ADAL" clId="{0E5D78B8-C582-449C-97A7-5FF27C38D38A}" dt="2023-11-15T09:44:29.744" v="940" actId="20577"/>
          <ac:spMkLst>
            <pc:docMk/>
            <pc:sldMk cId="1759495374" sldId="266"/>
            <ac:spMk id="16" creationId="{7B3DAA1D-32D6-941A-9B8B-36EED2AA902C}"/>
          </ac:spMkLst>
        </pc:spChg>
        <pc:spChg chg="mod ord">
          <ac:chgData name="MARCELLO ARVEL SUDARTA" userId="7ea7c9cb-cbf5-4881-b2bb-72ba31f3d892" providerId="ADAL" clId="{0E5D78B8-C582-449C-97A7-5FF27C38D38A}" dt="2023-11-15T09:44:34.515" v="941" actId="1076"/>
          <ac:spMkLst>
            <pc:docMk/>
            <pc:sldMk cId="1759495374" sldId="266"/>
            <ac:spMk id="18" creationId="{D31B90C6-BB33-8667-B657-2F05B24C5066}"/>
          </ac:spMkLst>
        </pc:spChg>
        <pc:picChg chg="add mod">
          <ac:chgData name="MARCELLO ARVEL SUDARTA" userId="7ea7c9cb-cbf5-4881-b2bb-72ba31f3d892" providerId="ADAL" clId="{0E5D78B8-C582-449C-97A7-5FF27C38D38A}" dt="2023-11-15T09:43:29.559" v="872" actId="1076"/>
          <ac:picMkLst>
            <pc:docMk/>
            <pc:sldMk cId="1759495374" sldId="266"/>
            <ac:picMk id="3" creationId="{738FA314-8528-F8ED-C0E7-07160721319B}"/>
          </ac:picMkLst>
        </pc:picChg>
        <pc:picChg chg="add del">
          <ac:chgData name="MARCELLO ARVEL SUDARTA" userId="7ea7c9cb-cbf5-4881-b2bb-72ba31f3d892" providerId="ADAL" clId="{0E5D78B8-C582-449C-97A7-5FF27C38D38A}" dt="2023-11-15T09:43:14.605" v="869" actId="478"/>
          <ac:picMkLst>
            <pc:docMk/>
            <pc:sldMk cId="1759495374" sldId="266"/>
            <ac:picMk id="4" creationId="{880EBECD-BDBE-5880-8433-ED7120A1F1D6}"/>
          </ac:picMkLst>
        </pc:picChg>
        <pc:picChg chg="del">
          <ac:chgData name="MARCELLO ARVEL SUDARTA" userId="7ea7c9cb-cbf5-4881-b2bb-72ba31f3d892" providerId="ADAL" clId="{0E5D78B8-C582-449C-97A7-5FF27C38D38A}" dt="2023-11-15T09:43:15.393" v="870" actId="478"/>
          <ac:picMkLst>
            <pc:docMk/>
            <pc:sldMk cId="1759495374" sldId="266"/>
            <ac:picMk id="10242" creationId="{1ED1BC81-987C-B187-B16A-3390C93FC6F3}"/>
          </ac:picMkLst>
        </pc:picChg>
        <pc:picChg chg="add mod">
          <ac:chgData name="MARCELLO ARVEL SUDARTA" userId="7ea7c9cb-cbf5-4881-b2bb-72ba31f3d892" providerId="ADAL" clId="{0E5D78B8-C582-449C-97A7-5FF27C38D38A}" dt="2023-11-15T09:43:56.229" v="879" actId="1076"/>
          <ac:picMkLst>
            <pc:docMk/>
            <pc:sldMk cId="1759495374" sldId="266"/>
            <ac:picMk id="13314" creationId="{0CFE7D39-3ED0-AC51-E24A-5CACAFA63ABD}"/>
          </ac:picMkLst>
        </pc:picChg>
      </pc:sldChg>
      <pc:sldChg chg="modSp add del setBg">
        <pc:chgData name="MARCELLO ARVEL SUDARTA" userId="7ea7c9cb-cbf5-4881-b2bb-72ba31f3d892" providerId="ADAL" clId="{0E5D78B8-C582-449C-97A7-5FF27C38D38A}" dt="2023-11-15T09:41:02.603" v="810" actId="47"/>
        <pc:sldMkLst>
          <pc:docMk/>
          <pc:sldMk cId="3194624126" sldId="267"/>
        </pc:sldMkLst>
        <pc:spChg chg="mod">
          <ac:chgData name="MARCELLO ARVEL SUDARTA" userId="7ea7c9cb-cbf5-4881-b2bb-72ba31f3d892" providerId="ADAL" clId="{0E5D78B8-C582-449C-97A7-5FF27C38D38A}" dt="2023-11-15T09:23:14.149" v="440" actId="20577"/>
          <ac:spMkLst>
            <pc:docMk/>
            <pc:sldMk cId="3194624126" sldId="267"/>
            <ac:spMk id="2" creationId="{25D99D5A-8C6D-42F9-AEAD-D65029714406}"/>
          </ac:spMkLst>
        </pc:spChg>
      </pc:sldChg>
      <pc:sldChg chg="add del modAnim">
        <pc:chgData name="MARCELLO ARVEL SUDARTA" userId="7ea7c9cb-cbf5-4881-b2bb-72ba31f3d892" providerId="ADAL" clId="{0E5D78B8-C582-449C-97A7-5FF27C38D38A}" dt="2023-11-15T10:11:16.835" v="1562" actId="47"/>
        <pc:sldMkLst>
          <pc:docMk/>
          <pc:sldMk cId="4284163710" sldId="267"/>
        </pc:sldMkLst>
      </pc:sldChg>
      <pc:sldChg chg="modSp add del setBg">
        <pc:chgData name="MARCELLO ARVEL SUDARTA" userId="7ea7c9cb-cbf5-4881-b2bb-72ba31f3d892" providerId="ADAL" clId="{0E5D78B8-C582-449C-97A7-5FF27C38D38A}" dt="2023-11-15T09:41:02.603" v="810" actId="47"/>
        <pc:sldMkLst>
          <pc:docMk/>
          <pc:sldMk cId="409520887" sldId="268"/>
        </pc:sldMkLst>
        <pc:spChg chg="mod">
          <ac:chgData name="MARCELLO ARVEL SUDARTA" userId="7ea7c9cb-cbf5-4881-b2bb-72ba31f3d892" providerId="ADAL" clId="{0E5D78B8-C582-449C-97A7-5FF27C38D38A}" dt="2023-11-15T09:23:16.205" v="441" actId="20577"/>
          <ac:spMkLst>
            <pc:docMk/>
            <pc:sldMk cId="409520887" sldId="268"/>
            <ac:spMk id="2" creationId="{25D99D5A-8C6D-42F9-AEAD-D65029714406}"/>
          </ac:spMkLst>
        </pc:spChg>
      </pc:sldChg>
      <pc:sldChg chg="addSp delSp modSp add mod delAnim modAnim">
        <pc:chgData name="MARCELLO ARVEL SUDARTA" userId="7ea7c9cb-cbf5-4881-b2bb-72ba31f3d892" providerId="ADAL" clId="{0E5D78B8-C582-449C-97A7-5FF27C38D38A}" dt="2023-11-15T09:59:58.421" v="1097"/>
        <pc:sldMkLst>
          <pc:docMk/>
          <pc:sldMk cId="2001023933" sldId="268"/>
        </pc:sldMkLst>
        <pc:spChg chg="mod">
          <ac:chgData name="MARCELLO ARVEL SUDARTA" userId="7ea7c9cb-cbf5-4881-b2bb-72ba31f3d892" providerId="ADAL" clId="{0E5D78B8-C582-449C-97A7-5FF27C38D38A}" dt="2023-11-15T09:52:28.666" v="946" actId="20577"/>
          <ac:spMkLst>
            <pc:docMk/>
            <pc:sldMk cId="2001023933" sldId="268"/>
            <ac:spMk id="2" creationId="{25D99D5A-8C6D-42F9-AEAD-D65029714406}"/>
          </ac:spMkLst>
        </pc:spChg>
        <pc:spChg chg="mod ord">
          <ac:chgData name="MARCELLO ARVEL SUDARTA" userId="7ea7c9cb-cbf5-4881-b2bb-72ba31f3d892" providerId="ADAL" clId="{0E5D78B8-C582-449C-97A7-5FF27C38D38A}" dt="2023-11-15T09:58:35.920" v="1077" actId="1076"/>
          <ac:spMkLst>
            <pc:docMk/>
            <pc:sldMk cId="2001023933" sldId="268"/>
            <ac:spMk id="7" creationId="{497E873B-F158-40A4-9F35-6BE564E1A26E}"/>
          </ac:spMkLst>
        </pc:spChg>
        <pc:spChg chg="mod">
          <ac:chgData name="MARCELLO ARVEL SUDARTA" userId="7ea7c9cb-cbf5-4881-b2bb-72ba31f3d892" providerId="ADAL" clId="{0E5D78B8-C582-449C-97A7-5FF27C38D38A}" dt="2023-11-15T09:54:15.774" v="1071" actId="20577"/>
          <ac:spMkLst>
            <pc:docMk/>
            <pc:sldMk cId="2001023933" sldId="268"/>
            <ac:spMk id="14" creationId="{BE312FFE-2417-554B-5ADE-5302A073CFEA}"/>
          </ac:spMkLst>
        </pc:spChg>
        <pc:spChg chg="mod">
          <ac:chgData name="MARCELLO ARVEL SUDARTA" userId="7ea7c9cb-cbf5-4881-b2bb-72ba31f3d892" providerId="ADAL" clId="{0E5D78B8-C582-449C-97A7-5FF27C38D38A}" dt="2023-11-15T09:54:11.560" v="1069" actId="20577"/>
          <ac:spMkLst>
            <pc:docMk/>
            <pc:sldMk cId="2001023933" sldId="268"/>
            <ac:spMk id="16" creationId="{7B3DAA1D-32D6-941A-9B8B-36EED2AA902C}"/>
          </ac:spMkLst>
        </pc:spChg>
        <pc:spChg chg="mod">
          <ac:chgData name="MARCELLO ARVEL SUDARTA" userId="7ea7c9cb-cbf5-4881-b2bb-72ba31f3d892" providerId="ADAL" clId="{0E5D78B8-C582-449C-97A7-5FF27C38D38A}" dt="2023-11-15T09:58:37.526" v="1079" actId="1076"/>
          <ac:spMkLst>
            <pc:docMk/>
            <pc:sldMk cId="2001023933" sldId="268"/>
            <ac:spMk id="18" creationId="{D31B90C6-BB33-8667-B657-2F05B24C5066}"/>
          </ac:spMkLst>
        </pc:spChg>
        <pc:picChg chg="del">
          <ac:chgData name="MARCELLO ARVEL SUDARTA" userId="7ea7c9cb-cbf5-4881-b2bb-72ba31f3d892" providerId="ADAL" clId="{0E5D78B8-C582-449C-97A7-5FF27C38D38A}" dt="2023-11-15T09:52:30.381" v="947" actId="478"/>
          <ac:picMkLst>
            <pc:docMk/>
            <pc:sldMk cId="2001023933" sldId="268"/>
            <ac:picMk id="3" creationId="{738FA314-8528-F8ED-C0E7-07160721319B}"/>
          </ac:picMkLst>
        </pc:picChg>
        <pc:picChg chg="add del mod">
          <ac:chgData name="MARCELLO ARVEL SUDARTA" userId="7ea7c9cb-cbf5-4881-b2bb-72ba31f3d892" providerId="ADAL" clId="{0E5D78B8-C582-449C-97A7-5FF27C38D38A}" dt="2023-11-15T09:54:26.305" v="1073" actId="478"/>
          <ac:picMkLst>
            <pc:docMk/>
            <pc:sldMk cId="2001023933" sldId="268"/>
            <ac:picMk id="4" creationId="{3AD2EC80-9BC1-9106-22CF-A3102EBD78E5}"/>
          </ac:picMkLst>
        </pc:picChg>
        <pc:picChg chg="add mod">
          <ac:chgData name="MARCELLO ARVEL SUDARTA" userId="7ea7c9cb-cbf5-4881-b2bb-72ba31f3d892" providerId="ADAL" clId="{0E5D78B8-C582-449C-97A7-5FF27C38D38A}" dt="2023-11-15T09:56:25.357" v="1075" actId="1076"/>
          <ac:picMkLst>
            <pc:docMk/>
            <pc:sldMk cId="2001023933" sldId="268"/>
            <ac:picMk id="5" creationId="{6C847C10-FC68-CDD3-67C3-034C8D900643}"/>
          </ac:picMkLst>
        </pc:picChg>
        <pc:picChg chg="del">
          <ac:chgData name="MARCELLO ARVEL SUDARTA" userId="7ea7c9cb-cbf5-4881-b2bb-72ba31f3d892" providerId="ADAL" clId="{0E5D78B8-C582-449C-97A7-5FF27C38D38A}" dt="2023-11-15T09:53:03.781" v="950" actId="478"/>
          <ac:picMkLst>
            <pc:docMk/>
            <pc:sldMk cId="2001023933" sldId="268"/>
            <ac:picMk id="13314" creationId="{0CFE7D39-3ED0-AC51-E24A-5CACAFA63ABD}"/>
          </ac:picMkLst>
        </pc:picChg>
        <pc:picChg chg="add mod">
          <ac:chgData name="MARCELLO ARVEL SUDARTA" userId="7ea7c9cb-cbf5-4881-b2bb-72ba31f3d892" providerId="ADAL" clId="{0E5D78B8-C582-449C-97A7-5FF27C38D38A}" dt="2023-11-15T09:53:11.604" v="953" actId="1076"/>
          <ac:picMkLst>
            <pc:docMk/>
            <pc:sldMk cId="2001023933" sldId="268"/>
            <ac:picMk id="14338" creationId="{53CDAC95-99B6-311F-7964-9496E29E646A}"/>
          </ac:picMkLst>
        </pc:picChg>
      </pc:sldChg>
      <pc:sldChg chg="modSp add del setBg">
        <pc:chgData name="MARCELLO ARVEL SUDARTA" userId="7ea7c9cb-cbf5-4881-b2bb-72ba31f3d892" providerId="ADAL" clId="{0E5D78B8-C582-449C-97A7-5FF27C38D38A}" dt="2023-11-15T09:41:02.603" v="810" actId="47"/>
        <pc:sldMkLst>
          <pc:docMk/>
          <pc:sldMk cId="724048720" sldId="269"/>
        </pc:sldMkLst>
        <pc:spChg chg="mod">
          <ac:chgData name="MARCELLO ARVEL SUDARTA" userId="7ea7c9cb-cbf5-4881-b2bb-72ba31f3d892" providerId="ADAL" clId="{0E5D78B8-C582-449C-97A7-5FF27C38D38A}" dt="2023-11-15T09:23:19.700" v="445" actId="20577"/>
          <ac:spMkLst>
            <pc:docMk/>
            <pc:sldMk cId="724048720" sldId="269"/>
            <ac:spMk id="2" creationId="{25D99D5A-8C6D-42F9-AEAD-D65029714406}"/>
          </ac:spMkLst>
        </pc:spChg>
      </pc:sldChg>
      <pc:sldChg chg="addSp delSp modSp add mod delAnim modAnim">
        <pc:chgData name="MARCELLO ARVEL SUDARTA" userId="7ea7c9cb-cbf5-4881-b2bb-72ba31f3d892" providerId="ADAL" clId="{0E5D78B8-C582-449C-97A7-5FF27C38D38A}" dt="2023-11-15T10:01:17.696" v="1228" actId="1076"/>
        <pc:sldMkLst>
          <pc:docMk/>
          <pc:sldMk cId="3504329614" sldId="269"/>
        </pc:sldMkLst>
        <pc:spChg chg="mod">
          <ac:chgData name="MARCELLO ARVEL SUDARTA" userId="7ea7c9cb-cbf5-4881-b2bb-72ba31f3d892" providerId="ADAL" clId="{0E5D78B8-C582-449C-97A7-5FF27C38D38A}" dt="2023-11-15T09:58:46.272" v="1081" actId="20577"/>
          <ac:spMkLst>
            <pc:docMk/>
            <pc:sldMk cId="3504329614" sldId="269"/>
            <ac:spMk id="2" creationId="{25D99D5A-8C6D-42F9-AEAD-D65029714406}"/>
          </ac:spMkLst>
        </pc:spChg>
        <pc:spChg chg="mod ord">
          <ac:chgData name="MARCELLO ARVEL SUDARTA" userId="7ea7c9cb-cbf5-4881-b2bb-72ba31f3d892" providerId="ADAL" clId="{0E5D78B8-C582-449C-97A7-5FF27C38D38A}" dt="2023-11-15T10:00:30.285" v="1103" actId="1076"/>
          <ac:spMkLst>
            <pc:docMk/>
            <pc:sldMk cId="3504329614" sldId="269"/>
            <ac:spMk id="7" creationId="{497E873B-F158-40A4-9F35-6BE564E1A26E}"/>
          </ac:spMkLst>
        </pc:spChg>
        <pc:spChg chg="mod">
          <ac:chgData name="MARCELLO ARVEL SUDARTA" userId="7ea7c9cb-cbf5-4881-b2bb-72ba31f3d892" providerId="ADAL" clId="{0E5D78B8-C582-449C-97A7-5FF27C38D38A}" dt="2023-11-15T10:00:42.997" v="1140" actId="20577"/>
          <ac:spMkLst>
            <pc:docMk/>
            <pc:sldMk cId="3504329614" sldId="269"/>
            <ac:spMk id="14" creationId="{BE312FFE-2417-554B-5ADE-5302A073CFEA}"/>
          </ac:spMkLst>
        </pc:spChg>
        <pc:spChg chg="mod">
          <ac:chgData name="MARCELLO ARVEL SUDARTA" userId="7ea7c9cb-cbf5-4881-b2bb-72ba31f3d892" providerId="ADAL" clId="{0E5D78B8-C582-449C-97A7-5FF27C38D38A}" dt="2023-11-15T10:01:12.171" v="1227" actId="20577"/>
          <ac:spMkLst>
            <pc:docMk/>
            <pc:sldMk cId="3504329614" sldId="269"/>
            <ac:spMk id="16" creationId="{7B3DAA1D-32D6-941A-9B8B-36EED2AA902C}"/>
          </ac:spMkLst>
        </pc:spChg>
        <pc:spChg chg="mod">
          <ac:chgData name="MARCELLO ARVEL SUDARTA" userId="7ea7c9cb-cbf5-4881-b2bb-72ba31f3d892" providerId="ADAL" clId="{0E5D78B8-C582-449C-97A7-5FF27C38D38A}" dt="2023-11-15T10:01:17.696" v="1228" actId="1076"/>
          <ac:spMkLst>
            <pc:docMk/>
            <pc:sldMk cId="3504329614" sldId="269"/>
            <ac:spMk id="18" creationId="{D31B90C6-BB33-8667-B657-2F05B24C5066}"/>
          </ac:spMkLst>
        </pc:spChg>
        <pc:picChg chg="add mod">
          <ac:chgData name="MARCELLO ARVEL SUDARTA" userId="7ea7c9cb-cbf5-4881-b2bb-72ba31f3d892" providerId="ADAL" clId="{0E5D78B8-C582-449C-97A7-5FF27C38D38A}" dt="2023-11-15T09:59:49.437" v="1095" actId="1076"/>
          <ac:picMkLst>
            <pc:docMk/>
            <pc:sldMk cId="3504329614" sldId="269"/>
            <ac:picMk id="3" creationId="{8AF5DE55-CD8C-64EC-BA62-6A897A446480}"/>
          </ac:picMkLst>
        </pc:picChg>
        <pc:picChg chg="del">
          <ac:chgData name="MARCELLO ARVEL SUDARTA" userId="7ea7c9cb-cbf5-4881-b2bb-72ba31f3d892" providerId="ADAL" clId="{0E5D78B8-C582-449C-97A7-5FF27C38D38A}" dt="2023-11-15T09:59:21.294" v="1093" actId="478"/>
          <ac:picMkLst>
            <pc:docMk/>
            <pc:sldMk cId="3504329614" sldId="269"/>
            <ac:picMk id="5" creationId="{6C847C10-FC68-CDD3-67C3-034C8D900643}"/>
          </ac:picMkLst>
        </pc:picChg>
        <pc:picChg chg="del">
          <ac:chgData name="MARCELLO ARVEL SUDARTA" userId="7ea7c9cb-cbf5-4881-b2bb-72ba31f3d892" providerId="ADAL" clId="{0E5D78B8-C582-449C-97A7-5FF27C38D38A}" dt="2023-11-15T09:59:03.681" v="1085" actId="478"/>
          <ac:picMkLst>
            <pc:docMk/>
            <pc:sldMk cId="3504329614" sldId="269"/>
            <ac:picMk id="14338" creationId="{53CDAC95-99B6-311F-7964-9496E29E646A}"/>
          </ac:picMkLst>
        </pc:picChg>
        <pc:picChg chg="add mod">
          <ac:chgData name="MARCELLO ARVEL SUDARTA" userId="7ea7c9cb-cbf5-4881-b2bb-72ba31f3d892" providerId="ADAL" clId="{0E5D78B8-C582-449C-97A7-5FF27C38D38A}" dt="2023-11-15T09:59:13.985" v="1090" actId="1076"/>
          <ac:picMkLst>
            <pc:docMk/>
            <pc:sldMk cId="3504329614" sldId="269"/>
            <ac:picMk id="16386" creationId="{3471E9A9-E8FB-9E72-A28F-975B9898D4DE}"/>
          </ac:picMkLst>
        </pc:picChg>
      </pc:sldChg>
      <pc:sldChg chg="modSp add del setBg">
        <pc:chgData name="MARCELLO ARVEL SUDARTA" userId="7ea7c9cb-cbf5-4881-b2bb-72ba31f3d892" providerId="ADAL" clId="{0E5D78B8-C582-449C-97A7-5FF27C38D38A}" dt="2023-11-15T09:41:02.603" v="810" actId="47"/>
        <pc:sldMkLst>
          <pc:docMk/>
          <pc:sldMk cId="129889786" sldId="270"/>
        </pc:sldMkLst>
        <pc:spChg chg="mod">
          <ac:chgData name="MARCELLO ARVEL SUDARTA" userId="7ea7c9cb-cbf5-4881-b2bb-72ba31f3d892" providerId="ADAL" clId="{0E5D78B8-C582-449C-97A7-5FF27C38D38A}" dt="2023-11-15T09:23:22.267" v="446" actId="20577"/>
          <ac:spMkLst>
            <pc:docMk/>
            <pc:sldMk cId="129889786" sldId="270"/>
            <ac:spMk id="2" creationId="{25D99D5A-8C6D-42F9-AEAD-D65029714406}"/>
          </ac:spMkLst>
        </pc:spChg>
      </pc:sldChg>
      <pc:sldChg chg="addSp delSp modSp add mod delAnim modAnim">
        <pc:chgData name="MARCELLO ARVEL SUDARTA" userId="7ea7c9cb-cbf5-4881-b2bb-72ba31f3d892" providerId="ADAL" clId="{0E5D78B8-C582-449C-97A7-5FF27C38D38A}" dt="2023-11-15T10:03:11.853" v="1311" actId="1076"/>
        <pc:sldMkLst>
          <pc:docMk/>
          <pc:sldMk cId="3432192344" sldId="270"/>
        </pc:sldMkLst>
        <pc:spChg chg="mod">
          <ac:chgData name="MARCELLO ARVEL SUDARTA" userId="7ea7c9cb-cbf5-4881-b2bb-72ba31f3d892" providerId="ADAL" clId="{0E5D78B8-C582-449C-97A7-5FF27C38D38A}" dt="2023-11-15T10:01:31.966" v="1233" actId="20577"/>
          <ac:spMkLst>
            <pc:docMk/>
            <pc:sldMk cId="3432192344" sldId="270"/>
            <ac:spMk id="2" creationId="{25D99D5A-8C6D-42F9-AEAD-D65029714406}"/>
          </ac:spMkLst>
        </pc:spChg>
        <pc:spChg chg="ord">
          <ac:chgData name="MARCELLO ARVEL SUDARTA" userId="7ea7c9cb-cbf5-4881-b2bb-72ba31f3d892" providerId="ADAL" clId="{0E5D78B8-C582-449C-97A7-5FF27C38D38A}" dt="2023-11-15T10:02:28.933" v="1253" actId="166"/>
          <ac:spMkLst>
            <pc:docMk/>
            <pc:sldMk cId="3432192344" sldId="270"/>
            <ac:spMk id="7" creationId="{497E873B-F158-40A4-9F35-6BE564E1A26E}"/>
          </ac:spMkLst>
        </pc:spChg>
        <pc:spChg chg="mod">
          <ac:chgData name="MARCELLO ARVEL SUDARTA" userId="7ea7c9cb-cbf5-4881-b2bb-72ba31f3d892" providerId="ADAL" clId="{0E5D78B8-C582-449C-97A7-5FF27C38D38A}" dt="2023-11-15T10:02:47.770" v="1287" actId="20577"/>
          <ac:spMkLst>
            <pc:docMk/>
            <pc:sldMk cId="3432192344" sldId="270"/>
            <ac:spMk id="14" creationId="{BE312FFE-2417-554B-5ADE-5302A073CFEA}"/>
          </ac:spMkLst>
        </pc:spChg>
        <pc:spChg chg="mod">
          <ac:chgData name="MARCELLO ARVEL SUDARTA" userId="7ea7c9cb-cbf5-4881-b2bb-72ba31f3d892" providerId="ADAL" clId="{0E5D78B8-C582-449C-97A7-5FF27C38D38A}" dt="2023-11-15T10:03:07.146" v="1310" actId="20577"/>
          <ac:spMkLst>
            <pc:docMk/>
            <pc:sldMk cId="3432192344" sldId="270"/>
            <ac:spMk id="16" creationId="{7B3DAA1D-32D6-941A-9B8B-36EED2AA902C}"/>
          </ac:spMkLst>
        </pc:spChg>
        <pc:spChg chg="mod">
          <ac:chgData name="MARCELLO ARVEL SUDARTA" userId="7ea7c9cb-cbf5-4881-b2bb-72ba31f3d892" providerId="ADAL" clId="{0E5D78B8-C582-449C-97A7-5FF27C38D38A}" dt="2023-11-15T10:03:11.853" v="1311" actId="1076"/>
          <ac:spMkLst>
            <pc:docMk/>
            <pc:sldMk cId="3432192344" sldId="270"/>
            <ac:spMk id="18" creationId="{D31B90C6-BB33-8667-B657-2F05B24C5066}"/>
          </ac:spMkLst>
        </pc:spChg>
        <pc:picChg chg="del">
          <ac:chgData name="MARCELLO ARVEL SUDARTA" userId="7ea7c9cb-cbf5-4881-b2bb-72ba31f3d892" providerId="ADAL" clId="{0E5D78B8-C582-449C-97A7-5FF27C38D38A}" dt="2023-11-15T10:01:41.746" v="1239" actId="478"/>
          <ac:picMkLst>
            <pc:docMk/>
            <pc:sldMk cId="3432192344" sldId="270"/>
            <ac:picMk id="3" creationId="{8AF5DE55-CD8C-64EC-BA62-6A897A446480}"/>
          </ac:picMkLst>
        </pc:picChg>
        <pc:picChg chg="add mod">
          <ac:chgData name="MARCELLO ARVEL SUDARTA" userId="7ea7c9cb-cbf5-4881-b2bb-72ba31f3d892" providerId="ADAL" clId="{0E5D78B8-C582-449C-97A7-5FF27C38D38A}" dt="2023-11-15T10:01:55.825" v="1241" actId="1076"/>
          <ac:picMkLst>
            <pc:docMk/>
            <pc:sldMk cId="3432192344" sldId="270"/>
            <ac:picMk id="4" creationId="{64AB362C-BDE7-CFAC-2162-85797B86E5B9}"/>
          </ac:picMkLst>
        </pc:picChg>
        <pc:picChg chg="del">
          <ac:chgData name="MARCELLO ARVEL SUDARTA" userId="7ea7c9cb-cbf5-4881-b2bb-72ba31f3d892" providerId="ADAL" clId="{0E5D78B8-C582-449C-97A7-5FF27C38D38A}" dt="2023-11-15T10:02:06.464" v="1243" actId="478"/>
          <ac:picMkLst>
            <pc:docMk/>
            <pc:sldMk cId="3432192344" sldId="270"/>
            <ac:picMk id="16386" creationId="{3471E9A9-E8FB-9E72-A28F-975B9898D4DE}"/>
          </ac:picMkLst>
        </pc:picChg>
        <pc:picChg chg="add del mod">
          <ac:chgData name="MARCELLO ARVEL SUDARTA" userId="7ea7c9cb-cbf5-4881-b2bb-72ba31f3d892" providerId="ADAL" clId="{0E5D78B8-C582-449C-97A7-5FF27C38D38A}" dt="2023-11-15T10:02:14.530" v="1246" actId="478"/>
          <ac:picMkLst>
            <pc:docMk/>
            <pc:sldMk cId="3432192344" sldId="270"/>
            <ac:picMk id="19458" creationId="{CF4CBC30-0C9D-EABA-A782-BD1E239FDA65}"/>
          </ac:picMkLst>
        </pc:picChg>
        <pc:picChg chg="add mod">
          <ac:chgData name="MARCELLO ARVEL SUDARTA" userId="7ea7c9cb-cbf5-4881-b2bb-72ba31f3d892" providerId="ADAL" clId="{0E5D78B8-C582-449C-97A7-5FF27C38D38A}" dt="2023-11-15T10:02:25.325" v="1252" actId="1076"/>
          <ac:picMkLst>
            <pc:docMk/>
            <pc:sldMk cId="3432192344" sldId="270"/>
            <ac:picMk id="19460" creationId="{7113F9D9-8B9C-6ADF-D8A8-A1C928629A9C}"/>
          </ac:picMkLst>
        </pc:picChg>
      </pc:sldChg>
      <pc:sldChg chg="modSp add del setBg">
        <pc:chgData name="MARCELLO ARVEL SUDARTA" userId="7ea7c9cb-cbf5-4881-b2bb-72ba31f3d892" providerId="ADAL" clId="{0E5D78B8-C582-449C-97A7-5FF27C38D38A}" dt="2023-11-15T09:41:02.603" v="810" actId="47"/>
        <pc:sldMkLst>
          <pc:docMk/>
          <pc:sldMk cId="540060552" sldId="271"/>
        </pc:sldMkLst>
        <pc:spChg chg="mod">
          <ac:chgData name="MARCELLO ARVEL SUDARTA" userId="7ea7c9cb-cbf5-4881-b2bb-72ba31f3d892" providerId="ADAL" clId="{0E5D78B8-C582-449C-97A7-5FF27C38D38A}" dt="2023-11-15T09:23:24.857" v="447" actId="20577"/>
          <ac:spMkLst>
            <pc:docMk/>
            <pc:sldMk cId="540060552" sldId="271"/>
            <ac:spMk id="2" creationId="{25D99D5A-8C6D-42F9-AEAD-D65029714406}"/>
          </ac:spMkLst>
        </pc:spChg>
      </pc:sldChg>
      <pc:sldChg chg="addSp delSp modSp add mod delAnim modAnim">
        <pc:chgData name="MARCELLO ARVEL SUDARTA" userId="7ea7c9cb-cbf5-4881-b2bb-72ba31f3d892" providerId="ADAL" clId="{0E5D78B8-C582-449C-97A7-5FF27C38D38A}" dt="2023-11-15T10:10:09.395" v="1533"/>
        <pc:sldMkLst>
          <pc:docMk/>
          <pc:sldMk cId="1513260574" sldId="271"/>
        </pc:sldMkLst>
        <pc:spChg chg="mod">
          <ac:chgData name="MARCELLO ARVEL SUDARTA" userId="7ea7c9cb-cbf5-4881-b2bb-72ba31f3d892" providerId="ADAL" clId="{0E5D78B8-C582-449C-97A7-5FF27C38D38A}" dt="2023-11-15T10:01:34.079" v="1234" actId="20577"/>
          <ac:spMkLst>
            <pc:docMk/>
            <pc:sldMk cId="1513260574" sldId="271"/>
            <ac:spMk id="2" creationId="{25D99D5A-8C6D-42F9-AEAD-D65029714406}"/>
          </ac:spMkLst>
        </pc:spChg>
        <pc:spChg chg="ord">
          <ac:chgData name="MARCELLO ARVEL SUDARTA" userId="7ea7c9cb-cbf5-4881-b2bb-72ba31f3d892" providerId="ADAL" clId="{0E5D78B8-C582-449C-97A7-5FF27C38D38A}" dt="2023-11-15T10:04:08.809" v="1324" actId="166"/>
          <ac:spMkLst>
            <pc:docMk/>
            <pc:sldMk cId="1513260574" sldId="271"/>
            <ac:spMk id="7" creationId="{497E873B-F158-40A4-9F35-6BE564E1A26E}"/>
          </ac:spMkLst>
        </pc:spChg>
        <pc:spChg chg="mod">
          <ac:chgData name="MARCELLO ARVEL SUDARTA" userId="7ea7c9cb-cbf5-4881-b2bb-72ba31f3d892" providerId="ADAL" clId="{0E5D78B8-C582-449C-97A7-5FF27C38D38A}" dt="2023-11-15T10:05:26.877" v="1435" actId="20577"/>
          <ac:spMkLst>
            <pc:docMk/>
            <pc:sldMk cId="1513260574" sldId="271"/>
            <ac:spMk id="14" creationId="{BE312FFE-2417-554B-5ADE-5302A073CFEA}"/>
          </ac:spMkLst>
        </pc:spChg>
        <pc:spChg chg="mod">
          <ac:chgData name="MARCELLO ARVEL SUDARTA" userId="7ea7c9cb-cbf5-4881-b2bb-72ba31f3d892" providerId="ADAL" clId="{0E5D78B8-C582-449C-97A7-5FF27C38D38A}" dt="2023-11-15T10:05:10.135" v="1420" actId="20577"/>
          <ac:spMkLst>
            <pc:docMk/>
            <pc:sldMk cId="1513260574" sldId="271"/>
            <ac:spMk id="16" creationId="{7B3DAA1D-32D6-941A-9B8B-36EED2AA902C}"/>
          </ac:spMkLst>
        </pc:spChg>
        <pc:spChg chg="mod ord">
          <ac:chgData name="MARCELLO ARVEL SUDARTA" userId="7ea7c9cb-cbf5-4881-b2bb-72ba31f3d892" providerId="ADAL" clId="{0E5D78B8-C582-449C-97A7-5FF27C38D38A}" dt="2023-11-15T10:05:33.779" v="1437" actId="166"/>
          <ac:spMkLst>
            <pc:docMk/>
            <pc:sldMk cId="1513260574" sldId="271"/>
            <ac:spMk id="18" creationId="{D31B90C6-BB33-8667-B657-2F05B24C5066}"/>
          </ac:spMkLst>
        </pc:spChg>
        <pc:picChg chg="del">
          <ac:chgData name="MARCELLO ARVEL SUDARTA" userId="7ea7c9cb-cbf5-4881-b2bb-72ba31f3d892" providerId="ADAL" clId="{0E5D78B8-C582-449C-97A7-5FF27C38D38A}" dt="2023-11-15T10:01:40.461" v="1238" actId="478"/>
          <ac:picMkLst>
            <pc:docMk/>
            <pc:sldMk cId="1513260574" sldId="271"/>
            <ac:picMk id="3" creationId="{8AF5DE55-CD8C-64EC-BA62-6A897A446480}"/>
          </ac:picMkLst>
        </pc:picChg>
        <pc:picChg chg="add mod">
          <ac:chgData name="MARCELLO ARVEL SUDARTA" userId="7ea7c9cb-cbf5-4881-b2bb-72ba31f3d892" providerId="ADAL" clId="{0E5D78B8-C582-449C-97A7-5FF27C38D38A}" dt="2023-11-15T10:03:32.731" v="1313" actId="1076"/>
          <ac:picMkLst>
            <pc:docMk/>
            <pc:sldMk cId="1513260574" sldId="271"/>
            <ac:picMk id="4" creationId="{E11EBC8D-40EE-B387-BC96-41FF84745437}"/>
          </ac:picMkLst>
        </pc:picChg>
        <pc:picChg chg="del">
          <ac:chgData name="MARCELLO ARVEL SUDARTA" userId="7ea7c9cb-cbf5-4881-b2bb-72ba31f3d892" providerId="ADAL" clId="{0E5D78B8-C582-449C-97A7-5FF27C38D38A}" dt="2023-11-15T10:03:37.308" v="1315" actId="478"/>
          <ac:picMkLst>
            <pc:docMk/>
            <pc:sldMk cId="1513260574" sldId="271"/>
            <ac:picMk id="16386" creationId="{3471E9A9-E8FB-9E72-A28F-975B9898D4DE}"/>
          </ac:picMkLst>
        </pc:picChg>
        <pc:picChg chg="add mod">
          <ac:chgData name="MARCELLO ARVEL SUDARTA" userId="7ea7c9cb-cbf5-4881-b2bb-72ba31f3d892" providerId="ADAL" clId="{0E5D78B8-C582-449C-97A7-5FF27C38D38A}" dt="2023-11-15T10:04:03.438" v="1323" actId="1076"/>
          <ac:picMkLst>
            <pc:docMk/>
            <pc:sldMk cId="1513260574" sldId="271"/>
            <ac:picMk id="18434" creationId="{7A3F84E6-E581-10DD-BACD-200B1C825496}"/>
          </ac:picMkLst>
        </pc:picChg>
      </pc:sldChg>
      <pc:sldChg chg="add del setBg">
        <pc:chgData name="MARCELLO ARVEL SUDARTA" userId="7ea7c9cb-cbf5-4881-b2bb-72ba31f3d892" providerId="ADAL" clId="{0E5D78B8-C582-449C-97A7-5FF27C38D38A}" dt="2023-11-15T09:23:29.377" v="448" actId="47"/>
        <pc:sldMkLst>
          <pc:docMk/>
          <pc:sldMk cId="668739938" sldId="272"/>
        </pc:sldMkLst>
      </pc:sldChg>
      <pc:sldChg chg="addSp delSp modSp add mod delAnim modAnim">
        <pc:chgData name="MARCELLO ARVEL SUDARTA" userId="7ea7c9cb-cbf5-4881-b2bb-72ba31f3d892" providerId="ADAL" clId="{0E5D78B8-C582-449C-97A7-5FF27C38D38A}" dt="2023-11-15T10:10:06.696" v="1532"/>
        <pc:sldMkLst>
          <pc:docMk/>
          <pc:sldMk cId="3179321933" sldId="272"/>
        </pc:sldMkLst>
        <pc:spChg chg="mod">
          <ac:chgData name="MARCELLO ARVEL SUDARTA" userId="7ea7c9cb-cbf5-4881-b2bb-72ba31f3d892" providerId="ADAL" clId="{0E5D78B8-C582-449C-97A7-5FF27C38D38A}" dt="2023-11-15T10:01:36.569" v="1236" actId="20577"/>
          <ac:spMkLst>
            <pc:docMk/>
            <pc:sldMk cId="3179321933" sldId="272"/>
            <ac:spMk id="2" creationId="{25D99D5A-8C6D-42F9-AEAD-D65029714406}"/>
          </ac:spMkLst>
        </pc:spChg>
        <pc:spChg chg="mod ord">
          <ac:chgData name="MARCELLO ARVEL SUDARTA" userId="7ea7c9cb-cbf5-4881-b2bb-72ba31f3d892" providerId="ADAL" clId="{0E5D78B8-C582-449C-97A7-5FF27C38D38A}" dt="2023-11-15T10:07:32.846" v="1449" actId="166"/>
          <ac:spMkLst>
            <pc:docMk/>
            <pc:sldMk cId="3179321933" sldId="272"/>
            <ac:spMk id="7" creationId="{497E873B-F158-40A4-9F35-6BE564E1A26E}"/>
          </ac:spMkLst>
        </pc:spChg>
        <pc:spChg chg="mod">
          <ac:chgData name="MARCELLO ARVEL SUDARTA" userId="7ea7c9cb-cbf5-4881-b2bb-72ba31f3d892" providerId="ADAL" clId="{0E5D78B8-C582-449C-97A7-5FF27C38D38A}" dt="2023-11-15T10:09:31.333" v="1528" actId="20577"/>
          <ac:spMkLst>
            <pc:docMk/>
            <pc:sldMk cId="3179321933" sldId="272"/>
            <ac:spMk id="14" creationId="{BE312FFE-2417-554B-5ADE-5302A073CFEA}"/>
          </ac:spMkLst>
        </pc:spChg>
        <pc:spChg chg="mod">
          <ac:chgData name="MARCELLO ARVEL SUDARTA" userId="7ea7c9cb-cbf5-4881-b2bb-72ba31f3d892" providerId="ADAL" clId="{0E5D78B8-C582-449C-97A7-5FF27C38D38A}" dt="2023-11-15T10:09:15.459" v="1506" actId="20577"/>
          <ac:spMkLst>
            <pc:docMk/>
            <pc:sldMk cId="3179321933" sldId="272"/>
            <ac:spMk id="16" creationId="{7B3DAA1D-32D6-941A-9B8B-36EED2AA902C}"/>
          </ac:spMkLst>
        </pc:spChg>
        <pc:spChg chg="mod">
          <ac:chgData name="MARCELLO ARVEL SUDARTA" userId="7ea7c9cb-cbf5-4881-b2bb-72ba31f3d892" providerId="ADAL" clId="{0E5D78B8-C582-449C-97A7-5FF27C38D38A}" dt="2023-11-15T10:09:36.115" v="1529" actId="1076"/>
          <ac:spMkLst>
            <pc:docMk/>
            <pc:sldMk cId="3179321933" sldId="272"/>
            <ac:spMk id="18" creationId="{D31B90C6-BB33-8667-B657-2F05B24C5066}"/>
          </ac:spMkLst>
        </pc:spChg>
        <pc:picChg chg="del">
          <ac:chgData name="MARCELLO ARVEL SUDARTA" userId="7ea7c9cb-cbf5-4881-b2bb-72ba31f3d892" providerId="ADAL" clId="{0E5D78B8-C582-449C-97A7-5FF27C38D38A}" dt="2023-11-15T10:01:39.504" v="1237" actId="478"/>
          <ac:picMkLst>
            <pc:docMk/>
            <pc:sldMk cId="3179321933" sldId="272"/>
            <ac:picMk id="3" creationId="{8AF5DE55-CD8C-64EC-BA62-6A897A446480}"/>
          </ac:picMkLst>
        </pc:picChg>
        <pc:picChg chg="add mod">
          <ac:chgData name="MARCELLO ARVEL SUDARTA" userId="7ea7c9cb-cbf5-4881-b2bb-72ba31f3d892" providerId="ADAL" clId="{0E5D78B8-C582-449C-97A7-5FF27C38D38A}" dt="2023-11-15T10:10:02.562" v="1531" actId="1076"/>
          <ac:picMkLst>
            <pc:docMk/>
            <pc:sldMk cId="3179321933" sldId="272"/>
            <ac:picMk id="4" creationId="{992D0C99-BE24-18AE-472F-E0912919DDFC}"/>
          </ac:picMkLst>
        </pc:picChg>
        <pc:picChg chg="del">
          <ac:chgData name="MARCELLO ARVEL SUDARTA" userId="7ea7c9cb-cbf5-4881-b2bb-72ba31f3d892" providerId="ADAL" clId="{0E5D78B8-C582-449C-97A7-5FF27C38D38A}" dt="2023-11-15T10:07:20.505" v="1442" actId="478"/>
          <ac:picMkLst>
            <pc:docMk/>
            <pc:sldMk cId="3179321933" sldId="272"/>
            <ac:picMk id="16386" creationId="{3471E9A9-E8FB-9E72-A28F-975B9898D4DE}"/>
          </ac:picMkLst>
        </pc:picChg>
        <pc:picChg chg="add mod">
          <ac:chgData name="MARCELLO ARVEL SUDARTA" userId="7ea7c9cb-cbf5-4881-b2bb-72ba31f3d892" providerId="ADAL" clId="{0E5D78B8-C582-449C-97A7-5FF27C38D38A}" dt="2023-11-15T10:07:29.602" v="1447" actId="1076"/>
          <ac:picMkLst>
            <pc:docMk/>
            <pc:sldMk cId="3179321933" sldId="272"/>
            <ac:picMk id="17410" creationId="{DBE9E606-9BC3-EBAD-B42A-8D6F77D16734}"/>
          </ac:picMkLst>
        </pc:picChg>
      </pc:sldChg>
      <pc:sldChg chg="addSp delSp modSp add mod ord delAnim modAnim">
        <pc:chgData name="MARCELLO ARVEL SUDARTA" userId="7ea7c9cb-cbf5-4881-b2bb-72ba31f3d892" providerId="ADAL" clId="{0E5D78B8-C582-449C-97A7-5FF27C38D38A}" dt="2023-11-15T10:57:42.378" v="1565"/>
        <pc:sldMkLst>
          <pc:docMk/>
          <pc:sldMk cId="261721391" sldId="273"/>
        </pc:sldMkLst>
        <pc:spChg chg="mod">
          <ac:chgData name="MARCELLO ARVEL SUDARTA" userId="7ea7c9cb-cbf5-4881-b2bb-72ba31f3d892" providerId="ADAL" clId="{0E5D78B8-C582-449C-97A7-5FF27C38D38A}" dt="2023-11-15T10:10:45.394" v="1561" actId="1076"/>
          <ac:spMkLst>
            <pc:docMk/>
            <pc:sldMk cId="261721391" sldId="273"/>
            <ac:spMk id="2" creationId="{25D99D5A-8C6D-42F9-AEAD-D65029714406}"/>
          </ac:spMkLst>
        </pc:spChg>
        <pc:spChg chg="del">
          <ac:chgData name="MARCELLO ARVEL SUDARTA" userId="7ea7c9cb-cbf5-4881-b2bb-72ba31f3d892" providerId="ADAL" clId="{0E5D78B8-C582-449C-97A7-5FF27C38D38A}" dt="2023-11-15T10:10:24.522" v="1538" actId="478"/>
          <ac:spMkLst>
            <pc:docMk/>
            <pc:sldMk cId="261721391" sldId="273"/>
            <ac:spMk id="7" creationId="{497E873B-F158-40A4-9F35-6BE564E1A26E}"/>
          </ac:spMkLst>
        </pc:spChg>
        <pc:spChg chg="del">
          <ac:chgData name="MARCELLO ARVEL SUDARTA" userId="7ea7c9cb-cbf5-4881-b2bb-72ba31f3d892" providerId="ADAL" clId="{0E5D78B8-C582-449C-97A7-5FF27C38D38A}" dt="2023-11-15T10:10:25.844" v="1541" actId="478"/>
          <ac:spMkLst>
            <pc:docMk/>
            <pc:sldMk cId="261721391" sldId="273"/>
            <ac:spMk id="14" creationId="{BE312FFE-2417-554B-5ADE-5302A073CFEA}"/>
          </ac:spMkLst>
        </pc:spChg>
        <pc:spChg chg="del mod">
          <ac:chgData name="MARCELLO ARVEL SUDARTA" userId="7ea7c9cb-cbf5-4881-b2bb-72ba31f3d892" providerId="ADAL" clId="{0E5D78B8-C582-449C-97A7-5FF27C38D38A}" dt="2023-11-15T10:10:27.772" v="1543" actId="478"/>
          <ac:spMkLst>
            <pc:docMk/>
            <pc:sldMk cId="261721391" sldId="273"/>
            <ac:spMk id="16" creationId="{7B3DAA1D-32D6-941A-9B8B-36EED2AA902C}"/>
          </ac:spMkLst>
        </pc:spChg>
        <pc:spChg chg="del">
          <ac:chgData name="MARCELLO ARVEL SUDARTA" userId="7ea7c9cb-cbf5-4881-b2bb-72ba31f3d892" providerId="ADAL" clId="{0E5D78B8-C582-449C-97A7-5FF27C38D38A}" dt="2023-11-15T10:10:25.331" v="1540" actId="478"/>
          <ac:spMkLst>
            <pc:docMk/>
            <pc:sldMk cId="261721391" sldId="273"/>
            <ac:spMk id="18" creationId="{D31B90C6-BB33-8667-B657-2F05B24C5066}"/>
          </ac:spMkLst>
        </pc:spChg>
        <pc:picChg chg="del">
          <ac:chgData name="MARCELLO ARVEL SUDARTA" userId="7ea7c9cb-cbf5-4881-b2bb-72ba31f3d892" providerId="ADAL" clId="{0E5D78B8-C582-449C-97A7-5FF27C38D38A}" dt="2023-11-15T10:10:23.802" v="1537" actId="478"/>
          <ac:picMkLst>
            <pc:docMk/>
            <pc:sldMk cId="261721391" sldId="273"/>
            <ac:picMk id="3" creationId="{58F882BC-8307-6631-29CD-3BC1626D6ACA}"/>
          </ac:picMkLst>
        </pc:picChg>
        <pc:picChg chg="add mod">
          <ac:chgData name="MARCELLO ARVEL SUDARTA" userId="7ea7c9cb-cbf5-4881-b2bb-72ba31f3d892" providerId="ADAL" clId="{0E5D78B8-C582-449C-97A7-5FF27C38D38A}" dt="2023-11-15T10:57:40.314" v="1564" actId="1076"/>
          <ac:picMkLst>
            <pc:docMk/>
            <pc:sldMk cId="261721391" sldId="273"/>
            <ac:picMk id="4" creationId="{539C478A-1BF4-AB04-0198-A3CD957ECDB7}"/>
          </ac:picMkLst>
        </pc:picChg>
        <pc:picChg chg="del">
          <ac:chgData name="MARCELLO ARVEL SUDARTA" userId="7ea7c9cb-cbf5-4881-b2bb-72ba31f3d892" providerId="ADAL" clId="{0E5D78B8-C582-449C-97A7-5FF27C38D38A}" dt="2023-11-15T10:10:24.932" v="1539" actId="478"/>
          <ac:picMkLst>
            <pc:docMk/>
            <pc:sldMk cId="261721391" sldId="273"/>
            <ac:picMk id="2050" creationId="{F3F2FFF0-2BC4-984C-AB65-5009A9AC90D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1BCC-5F3C-4775-A93A-8785D92BE84A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8C5E4F-1631-4D62-9473-FDA8775D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38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09CA4-A164-45C4-A0DA-B33FAFEE0C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2A094E-5F1F-4A5C-A6BF-1E7FCF5561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5502C-CE75-4773-B930-2E9AE8E90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E7167-B31F-4E3D-A66F-2BC5433686CB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0B974-76D5-46F1-9C6E-9F6E75356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3D114-AC1A-4487-82ED-984B444EF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7238-7DF2-4BEC-A816-54D15F86E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904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01AC7-C611-4A49-B3D0-7CCD9804E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EAF197-DB54-496C-8B59-2D8A8E537B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0CAFD-5846-4579-8840-174E6C88C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E7167-B31F-4E3D-A66F-2BC5433686CB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20326-ACA6-4D4C-BB0A-CC143EB26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F0429-7B07-4B5E-B628-9BCF5E55F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7238-7DF2-4BEC-A816-54D15F86E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631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BC98FC-F751-4A2A-BCCD-59192191DD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B2B1B5-0D2F-41F6-BD4A-4ADEF4BAE3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81AC9-BBBB-40CD-9F32-B7978C9A7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E7167-B31F-4E3D-A66F-2BC5433686CB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8C710-2550-44D5-AE37-C2ADE97ED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3EDBE-D909-4633-B928-086D99FDB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7238-7DF2-4BEC-A816-54D15F86E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61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FBD2F-6688-4594-BD25-4E4012076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4B6A4-E01E-42F1-A3EF-501DE635E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15DDA-4EE3-4531-BF76-D66415A26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E7167-B31F-4E3D-A66F-2BC5433686CB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B0EB2-C2B8-4E4A-A43E-6434414CA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DD62E8-C298-42D6-B46F-996C4289F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7238-7DF2-4BEC-A816-54D15F86E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664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EE852-A010-429F-AA1A-909ACD025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E9A436-E95F-4D6E-800E-1BB048CBE1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D1143-BED7-4D6D-BA74-F9BC6EBD0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E7167-B31F-4E3D-A66F-2BC5433686CB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F5825-62C5-46A0-A75F-EFBB421B8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3696D-2E7C-4A54-AE0B-5D01A6F24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7238-7DF2-4BEC-A816-54D15F86E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154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70296-BE6F-4801-92D2-86180B6C6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DD433-FB83-4B0D-9E41-51F496105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DAD622-627A-4A13-9981-32E965179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408631-548C-4D88-9FF5-9BA63CF51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E7167-B31F-4E3D-A66F-2BC5433686CB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4B3D15-57C3-4AC2-BA15-AB8F274B8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321929-FF89-402F-831A-BD3AA7ED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7238-7DF2-4BEC-A816-54D15F86E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570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056BC-429C-4404-9AD8-7C4423460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BBAEFA-B9B8-4A0A-8AEE-53484456F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61C751-9969-450F-A625-5DDFDA642B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5AC8D6-1E87-4635-A0A4-62075E4EA5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58484B-3F67-4728-BBC0-665627622A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D588C1-EE4F-4C18-A00E-026D7D306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E7167-B31F-4E3D-A66F-2BC5433686CB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7D8A4F-E2A4-49FC-B027-CCC496B7F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DC2B47-26B0-4DAB-B395-8D127B608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7238-7DF2-4BEC-A816-54D15F86E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48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64E33-D8E6-4425-951F-3CA0EA308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ECAD7E-9076-4055-9AF5-C90A30445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E7167-B31F-4E3D-A66F-2BC5433686CB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8F7522-0B6A-4FDE-B27D-4E9E7E7D9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0BFE4E-EE99-41B9-92FC-E5697E8C1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7238-7DF2-4BEC-A816-54D15F86E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054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693982-D38B-485C-87D2-A6B171482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E7167-B31F-4E3D-A66F-2BC5433686CB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36BD58-BA73-49AE-9C8D-EC2089CDE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47CD2-B3B9-4B43-9719-3974B6133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7238-7DF2-4BEC-A816-54D15F86E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483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82D4-AD52-4648-A8EA-E131EEE9F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C4B0C-3A87-40DA-A248-B090B84B2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3D0861-D5D6-4061-BC0D-D2C586DA7A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1FBE8A-2A20-4052-9296-6363C0F7F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E7167-B31F-4E3D-A66F-2BC5433686CB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C0D92D-760F-4467-B8EF-C2B77A90D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96AA65-D342-4756-8820-146C3EC3D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7238-7DF2-4BEC-A816-54D15F86E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67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77A2E-873F-4328-93BA-A4711788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F228EB-39DB-4DF2-9EC1-6767A0BC01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450AAA-F928-45EC-8309-0931C79810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9008EB-2753-4E45-93ED-F77A44D09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E7167-B31F-4E3D-A66F-2BC5433686CB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8CE5D1-B6FE-41F1-BBCA-EE3E2E4CB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C6D98-B86A-49C3-B461-F923A661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7238-7DF2-4BEC-A816-54D15F86E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67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2F3DB2-8572-4266-B02C-D05922EB0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9551A6-4C68-4B4E-86BE-6858391417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62371-80AF-4E3E-929D-607864C6B9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E7167-B31F-4E3D-A66F-2BC5433686CB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6B6A3-D35B-4FCB-A29D-568F646F7E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6BAEB-D581-425B-8696-CFE21D3EF8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87238-7DF2-4BEC-A816-54D15F86E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644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25.gif"/><Relationship Id="rId5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4.png"/><Relationship Id="rId5" Type="http://schemas.openxmlformats.org/officeDocument/2006/relationships/image" Target="../media/image26.jp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jp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jp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1322BA9-3625-2EC5-8B12-BF3C8E616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B3336C-0D0E-45AE-8B0B-A11A24A12241}"/>
              </a:ext>
            </a:extLst>
          </p:cNvPr>
          <p:cNvSpPr txBox="1"/>
          <p:nvPr/>
        </p:nvSpPr>
        <p:spPr>
          <a:xfrm>
            <a:off x="3047281" y="3244334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67F512-6A88-2A15-9ECA-6510DE25945F}"/>
              </a:ext>
            </a:extLst>
          </p:cNvPr>
          <p:cNvSpPr txBox="1"/>
          <p:nvPr/>
        </p:nvSpPr>
        <p:spPr>
          <a:xfrm>
            <a:off x="3047281" y="3244334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158FAA-D5D1-17A7-47C6-AFE7C43063D2}"/>
              </a:ext>
            </a:extLst>
          </p:cNvPr>
          <p:cNvSpPr txBox="1"/>
          <p:nvPr/>
        </p:nvSpPr>
        <p:spPr>
          <a:xfrm>
            <a:off x="4505172" y="5357004"/>
            <a:ext cx="31787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err="1">
                <a:solidFill>
                  <a:srgbClr val="FFFF00"/>
                </a:solidFill>
                <a:latin typeface="Arcade Normal" panose="00000400000000000000" pitchFamily="1" charset="0"/>
              </a:rPr>
              <a:t>Tebak</a:t>
            </a:r>
            <a:endParaRPr lang="en-US" sz="3500" dirty="0">
              <a:solidFill>
                <a:srgbClr val="FFFF00"/>
              </a:solidFill>
              <a:latin typeface="Arcade Normal" panose="00000400000000000000" pitchFamily="1" charset="0"/>
            </a:endParaRPr>
          </a:p>
          <a:p>
            <a:pPr algn="ctr"/>
            <a:r>
              <a:rPr lang="en-US" sz="3500" dirty="0" err="1">
                <a:solidFill>
                  <a:srgbClr val="FFFF00"/>
                </a:solidFill>
                <a:latin typeface="Arcade Normal" panose="00000400000000000000" pitchFamily="1" charset="0"/>
              </a:rPr>
              <a:t>Lagu</a:t>
            </a:r>
            <a:endParaRPr lang="en-US" sz="3500" dirty="0">
              <a:solidFill>
                <a:srgbClr val="FFFF00"/>
              </a:solidFill>
              <a:latin typeface="Arcade Normal" panose="00000400000000000000" pitchFamily="1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273240-0332-E88A-B2AF-2428FDD51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910" y="1421480"/>
            <a:ext cx="5713562" cy="381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6EDC94-71B8-6D1F-A4BB-0F56F4B56AAB}"/>
              </a:ext>
            </a:extLst>
          </p:cNvPr>
          <p:cNvSpPr txBox="1"/>
          <p:nvPr/>
        </p:nvSpPr>
        <p:spPr>
          <a:xfrm>
            <a:off x="3757920" y="5626308"/>
            <a:ext cx="46732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FFFF00"/>
                </a:solidFill>
                <a:latin typeface="Arcade Normal" panose="00000400000000000000" pitchFamily="1" charset="0"/>
              </a:rPr>
              <a:t>🎶       🎶</a:t>
            </a:r>
          </a:p>
        </p:txBody>
      </p:sp>
    </p:spTree>
    <p:extLst>
      <p:ext uri="{BB962C8B-B14F-4D97-AF65-F5344CB8AC3E}">
        <p14:creationId xmlns:p14="http://schemas.microsoft.com/office/powerpoint/2010/main" val="3699231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E7F883-5C3C-6764-C757-B03070DC584F}"/>
              </a:ext>
            </a:extLst>
          </p:cNvPr>
          <p:cNvSpPr txBox="1"/>
          <p:nvPr/>
        </p:nvSpPr>
        <p:spPr>
          <a:xfrm>
            <a:off x="5746898" y="4889757"/>
            <a:ext cx="293568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  <a:t>A :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  <a:t>Danganronpa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  <a:t> 2 : Goodbye despair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cade Normal" panose="00000400000000000000" pitchFamily="1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  <a:t>C : </a:t>
            </a:r>
            <a:r>
              <a:rPr lang="en-US" sz="1100" dirty="0" err="1">
                <a:solidFill>
                  <a:srgbClr val="FFFF00"/>
                </a:solidFill>
                <a:latin typeface="Arcade Normal" panose="00000400000000000000" pitchFamily="1" charset="0"/>
              </a:rPr>
              <a:t>Danganronpa</a:t>
            </a:r>
            <a:r>
              <a:rPr lang="en-US" sz="1100" dirty="0">
                <a:solidFill>
                  <a:srgbClr val="FFFF00"/>
                </a:solidFill>
                <a:latin typeface="Arcade Normal" panose="00000400000000000000" pitchFamily="1" charset="0"/>
              </a:rPr>
              <a:t> 1 : trigger happy havoc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3F9DED-AF2B-EA96-D057-182C391FF730}"/>
              </a:ext>
            </a:extLst>
          </p:cNvPr>
          <p:cNvSpPr txBox="1"/>
          <p:nvPr/>
        </p:nvSpPr>
        <p:spPr>
          <a:xfrm>
            <a:off x="8682577" y="4889756"/>
            <a:ext cx="32401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FFF00"/>
                </a:solidFill>
                <a:latin typeface="Arcade Normal" panose="00000400000000000000" pitchFamily="1" charset="0"/>
              </a:rPr>
              <a:t>B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  <a:t> : Zero escape : the nonary game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cade Normal" panose="00000400000000000000" pitchFamily="1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  <a:t>D : zero escape : zero time dilemma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DE32BE-FD6E-408F-1B6D-93F59B4148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640" y="1469234"/>
            <a:ext cx="3216266" cy="48243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5C3EF9-4F2C-0622-486B-E1598AAB82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58" y="1418834"/>
            <a:ext cx="5119240" cy="28795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99D5A-8C6D-42F9-AEAD-D65029714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903"/>
            <a:ext cx="12192000" cy="1325563"/>
          </a:xfrm>
        </p:spPr>
        <p:txBody>
          <a:bodyPr/>
          <a:lstStyle/>
          <a:p>
            <a:pPr algn="ctr"/>
            <a:r>
              <a:rPr lang="id-ID" dirty="0">
                <a:solidFill>
                  <a:srgbClr val="FFFF00"/>
                </a:solidFill>
              </a:rPr>
              <a:t>🎼 </a:t>
            </a:r>
            <a:r>
              <a:rPr lang="id-ID" dirty="0">
                <a:solidFill>
                  <a:srgbClr val="FFFF00"/>
                </a:solidFill>
                <a:latin typeface="Arcade Normal" panose="00000400000000000000" pitchFamily="1" charset="0"/>
              </a:rPr>
              <a:t>Soal</a:t>
            </a:r>
            <a:r>
              <a:rPr lang="en-GB" dirty="0">
                <a:solidFill>
                  <a:srgbClr val="FFFF00"/>
                </a:solidFill>
                <a:latin typeface="Arcade Normal" panose="00000400000000000000" pitchFamily="1" charset="0"/>
              </a:rPr>
              <a:t>8</a:t>
            </a:r>
            <a:r>
              <a:rPr lang="id-ID" dirty="0">
                <a:solidFill>
                  <a:srgbClr val="FFFF00"/>
                </a:solidFill>
              </a:rPr>
              <a:t> 🎼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Answer">
            <a:extLst>
              <a:ext uri="{FF2B5EF4-FFF2-40B4-BE49-F238E27FC236}">
                <a16:creationId xmlns:a16="http://schemas.microsoft.com/office/drawing/2014/main" id="{497E873B-F158-40A4-9F35-6BE564E1A26E}"/>
              </a:ext>
            </a:extLst>
          </p:cNvPr>
          <p:cNvSpPr/>
          <p:nvPr/>
        </p:nvSpPr>
        <p:spPr>
          <a:xfrm>
            <a:off x="744592" y="1342466"/>
            <a:ext cx="4257714" cy="507793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  <a:latin typeface="Arcade Interlaced" panose="00000400000000000000" pitchFamily="1" charset="0"/>
              </a:rPr>
              <a:t>???</a:t>
            </a:r>
            <a:endParaRPr lang="id-ID" sz="3000" dirty="0">
              <a:solidFill>
                <a:srgbClr val="FFFF00"/>
              </a:solidFill>
              <a:latin typeface="Arcade Interlaced" panose="00000400000000000000" pitchFamily="1" charset="0"/>
            </a:endParaRPr>
          </a:p>
        </p:txBody>
      </p:sp>
      <p:sp>
        <p:nvSpPr>
          <p:cNvPr id="18" name="Answer">
            <a:extLst>
              <a:ext uri="{FF2B5EF4-FFF2-40B4-BE49-F238E27FC236}">
                <a16:creationId xmlns:a16="http://schemas.microsoft.com/office/drawing/2014/main" id="{D31B90C6-BB33-8667-B657-2F05B24C5066}"/>
              </a:ext>
            </a:extLst>
          </p:cNvPr>
          <p:cNvSpPr/>
          <p:nvPr/>
        </p:nvSpPr>
        <p:spPr>
          <a:xfrm>
            <a:off x="5661473" y="4697631"/>
            <a:ext cx="5905500" cy="1596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cade Normal" panose="00000400000000000000" pitchFamily="1" charset="0"/>
              </a:rPr>
              <a:t>Pilihan</a:t>
            </a:r>
            <a:r>
              <a:rPr lang="en-US" sz="300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cade Normal" panose="00000400000000000000" pitchFamily="1" charset="0"/>
              </a:rPr>
              <a:t> Ganda</a:t>
            </a:r>
            <a:endParaRPr lang="id-ID" sz="3000" dirty="0">
              <a:ln>
                <a:solidFill>
                  <a:sysClr val="windowText" lastClr="000000"/>
                </a:solidFill>
              </a:ln>
              <a:solidFill>
                <a:srgbClr val="FFFF00"/>
              </a:solidFill>
              <a:latin typeface="Arcade Normal" panose="00000400000000000000" pitchFamily="1" charset="0"/>
            </a:endParaRPr>
          </a:p>
        </p:txBody>
      </p:sp>
      <p:sp>
        <p:nvSpPr>
          <p:cNvPr id="4" name="Answer">
            <a:extLst>
              <a:ext uri="{FF2B5EF4-FFF2-40B4-BE49-F238E27FC236}">
                <a16:creationId xmlns:a16="http://schemas.microsoft.com/office/drawing/2014/main" id="{72A67798-68C5-9254-B4D9-3FEA82F6FD41}"/>
              </a:ext>
            </a:extLst>
          </p:cNvPr>
          <p:cNvSpPr/>
          <p:nvPr/>
        </p:nvSpPr>
        <p:spPr>
          <a:xfrm>
            <a:off x="5661473" y="1342465"/>
            <a:ext cx="5871360" cy="303231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cade Normal" panose="00000400000000000000" pitchFamily="1" charset="0"/>
              </a:rPr>
              <a:t>Clue</a:t>
            </a:r>
            <a:endParaRPr lang="id-ID" sz="3000" dirty="0">
              <a:ln>
                <a:solidFill>
                  <a:sysClr val="windowText" lastClr="000000"/>
                </a:solidFill>
              </a:ln>
              <a:solidFill>
                <a:srgbClr val="FFFF00"/>
              </a:solidFill>
              <a:latin typeface="Arcade Normal" panose="00000400000000000000" pitchFamily="1" charset="0"/>
            </a:endParaRPr>
          </a:p>
        </p:txBody>
      </p:sp>
      <p:pic>
        <p:nvPicPr>
          <p:cNvPr id="5" name="イコロシア">
            <a:hlinkClick r:id="" action="ppaction://media"/>
            <a:extLst>
              <a:ext uri="{FF2B5EF4-FFF2-40B4-BE49-F238E27FC236}">
                <a16:creationId xmlns:a16="http://schemas.microsoft.com/office/drawing/2014/main" id="{55A0D5D2-AE08-8232-444A-F9C4E21DA3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2578" y="37488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2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7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7" grpId="0" animBg="1"/>
      <p:bldP spid="18" grpId="0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944BAC-DE11-51B2-0090-76D697B7AE76}"/>
              </a:ext>
            </a:extLst>
          </p:cNvPr>
          <p:cNvSpPr txBox="1"/>
          <p:nvPr/>
        </p:nvSpPr>
        <p:spPr>
          <a:xfrm>
            <a:off x="5637320" y="4889757"/>
            <a:ext cx="304525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  <a:t>A : </a:t>
            </a:r>
            <a:r>
              <a:rPr lang="en-US" sz="1400" dirty="0">
                <a:solidFill>
                  <a:srgbClr val="FFFF00"/>
                </a:solidFill>
                <a:latin typeface="Arcade Normal" panose="00000400000000000000" pitchFamily="1" charset="0"/>
              </a:rPr>
              <a:t>Metal slug  3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cade Normal" panose="00000400000000000000" pitchFamily="1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  <a:t>C : </a:t>
            </a:r>
            <a:r>
              <a:rPr lang="en-US" sz="1400" dirty="0">
                <a:solidFill>
                  <a:srgbClr val="FFFF00"/>
                </a:solidFill>
                <a:latin typeface="Arcade Normal" panose="00000400000000000000" pitchFamily="1" charset="0"/>
              </a:rPr>
              <a:t>metal slug 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949C57-0925-2112-CD6C-15BF6315DE4C}"/>
              </a:ext>
            </a:extLst>
          </p:cNvPr>
          <p:cNvSpPr txBox="1"/>
          <p:nvPr/>
        </p:nvSpPr>
        <p:spPr>
          <a:xfrm>
            <a:off x="8682577" y="4889756"/>
            <a:ext cx="324013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FFFF00"/>
                </a:solidFill>
                <a:latin typeface="Arcade Normal" panose="00000400000000000000" pitchFamily="1" charset="0"/>
              </a:rPr>
              <a:t>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  <a:t> : metal slug advance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cade Normal" panose="00000400000000000000" pitchFamily="1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  <a:t>D : metal slug 5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BD880A-E943-51AC-3D26-49CCCFBDFF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753" y="1513315"/>
            <a:ext cx="3490369" cy="47362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033760-DA29-610C-BDE3-BDF7100828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714" y="1409757"/>
            <a:ext cx="2897727" cy="2897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99D5A-8C6D-42F9-AEAD-D65029714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903"/>
            <a:ext cx="12192000" cy="1325563"/>
          </a:xfrm>
        </p:spPr>
        <p:txBody>
          <a:bodyPr/>
          <a:lstStyle/>
          <a:p>
            <a:pPr algn="ctr"/>
            <a:r>
              <a:rPr lang="id-ID" dirty="0">
                <a:solidFill>
                  <a:srgbClr val="FFFF00"/>
                </a:solidFill>
              </a:rPr>
              <a:t>🎼 </a:t>
            </a:r>
            <a:r>
              <a:rPr lang="id-ID" dirty="0">
                <a:solidFill>
                  <a:srgbClr val="FFFF00"/>
                </a:solidFill>
                <a:latin typeface="Arcade Normal" panose="00000400000000000000" pitchFamily="1" charset="0"/>
              </a:rPr>
              <a:t>Soal</a:t>
            </a:r>
            <a:r>
              <a:rPr lang="en-GB" dirty="0">
                <a:solidFill>
                  <a:srgbClr val="FFFF00"/>
                </a:solidFill>
                <a:latin typeface="Arcade Normal" panose="00000400000000000000" pitchFamily="1" charset="0"/>
              </a:rPr>
              <a:t>9</a:t>
            </a:r>
            <a:r>
              <a:rPr lang="id-ID" dirty="0">
                <a:solidFill>
                  <a:srgbClr val="FFFF00"/>
                </a:solidFill>
              </a:rPr>
              <a:t> 🎼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Answer">
            <a:extLst>
              <a:ext uri="{FF2B5EF4-FFF2-40B4-BE49-F238E27FC236}">
                <a16:creationId xmlns:a16="http://schemas.microsoft.com/office/drawing/2014/main" id="{497E873B-F158-40A4-9F35-6BE564E1A26E}"/>
              </a:ext>
            </a:extLst>
          </p:cNvPr>
          <p:cNvSpPr/>
          <p:nvPr/>
        </p:nvSpPr>
        <p:spPr>
          <a:xfrm>
            <a:off x="744592" y="1342466"/>
            <a:ext cx="4257714" cy="507793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  <a:latin typeface="Arcade Interlaced" panose="00000400000000000000" pitchFamily="1" charset="0"/>
              </a:rPr>
              <a:t>???</a:t>
            </a:r>
            <a:endParaRPr lang="id-ID" sz="3000" dirty="0">
              <a:solidFill>
                <a:srgbClr val="FFFF00"/>
              </a:solidFill>
              <a:latin typeface="Arcade Interlaced" panose="00000400000000000000" pitchFamily="1" charset="0"/>
            </a:endParaRPr>
          </a:p>
        </p:txBody>
      </p:sp>
      <p:sp>
        <p:nvSpPr>
          <p:cNvPr id="18" name="Answer">
            <a:extLst>
              <a:ext uri="{FF2B5EF4-FFF2-40B4-BE49-F238E27FC236}">
                <a16:creationId xmlns:a16="http://schemas.microsoft.com/office/drawing/2014/main" id="{D31B90C6-BB33-8667-B657-2F05B24C5066}"/>
              </a:ext>
            </a:extLst>
          </p:cNvPr>
          <p:cNvSpPr/>
          <p:nvPr/>
        </p:nvSpPr>
        <p:spPr>
          <a:xfrm>
            <a:off x="5637319" y="4736978"/>
            <a:ext cx="6143349" cy="1596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cade Normal" panose="00000400000000000000" pitchFamily="1" charset="0"/>
              </a:rPr>
              <a:t>Pilihan</a:t>
            </a:r>
            <a:r>
              <a:rPr lang="en-US" sz="300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cade Normal" panose="00000400000000000000" pitchFamily="1" charset="0"/>
              </a:rPr>
              <a:t> Ganda</a:t>
            </a:r>
            <a:endParaRPr lang="id-ID" sz="3000" dirty="0">
              <a:ln>
                <a:solidFill>
                  <a:sysClr val="windowText" lastClr="000000"/>
                </a:solidFill>
              </a:ln>
              <a:solidFill>
                <a:srgbClr val="FFFF00"/>
              </a:solidFill>
              <a:latin typeface="Arcade Normal" panose="00000400000000000000" pitchFamily="1" charset="0"/>
            </a:endParaRPr>
          </a:p>
        </p:txBody>
      </p:sp>
      <p:sp>
        <p:nvSpPr>
          <p:cNvPr id="4" name="Answer">
            <a:extLst>
              <a:ext uri="{FF2B5EF4-FFF2-40B4-BE49-F238E27FC236}">
                <a16:creationId xmlns:a16="http://schemas.microsoft.com/office/drawing/2014/main" id="{72A67798-68C5-9254-B4D9-3FEA82F6FD41}"/>
              </a:ext>
            </a:extLst>
          </p:cNvPr>
          <p:cNvSpPr/>
          <p:nvPr/>
        </p:nvSpPr>
        <p:spPr>
          <a:xfrm>
            <a:off x="5746898" y="1342466"/>
            <a:ext cx="5871360" cy="303231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cade Normal" panose="00000400000000000000" pitchFamily="1" charset="0"/>
              </a:rPr>
              <a:t>Clue</a:t>
            </a:r>
            <a:endParaRPr lang="id-ID" sz="3000" dirty="0">
              <a:ln>
                <a:solidFill>
                  <a:sysClr val="windowText" lastClr="000000"/>
                </a:solidFill>
              </a:ln>
              <a:solidFill>
                <a:srgbClr val="FFFF00"/>
              </a:solidFill>
              <a:latin typeface="Arcade Normal" panose="00000400000000000000" pitchFamily="1" charset="0"/>
            </a:endParaRPr>
          </a:p>
        </p:txBody>
      </p:sp>
      <p:pic>
        <p:nvPicPr>
          <p:cNvPr id="5" name="Metal Slug X Music-  Judgement X (Mission One)">
            <a:hlinkClick r:id="" action="ppaction://media"/>
            <a:extLst>
              <a:ext uri="{FF2B5EF4-FFF2-40B4-BE49-F238E27FC236}">
                <a16:creationId xmlns:a16="http://schemas.microsoft.com/office/drawing/2014/main" id="{9B49C199-A233-0F90-9156-039C7778FA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8496" y="37488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0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6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7" grpId="0" animBg="1"/>
      <p:bldP spid="18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C3AAE5-3546-7112-0843-177355B74FBC}"/>
              </a:ext>
            </a:extLst>
          </p:cNvPr>
          <p:cNvSpPr txBox="1"/>
          <p:nvPr/>
        </p:nvSpPr>
        <p:spPr>
          <a:xfrm>
            <a:off x="5746898" y="4889757"/>
            <a:ext cx="293568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  <a:t>A : Fire emblem echoes : SOV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  <a:t>C : </a:t>
            </a:r>
            <a:r>
              <a:rPr lang="en-US" sz="1400" dirty="0">
                <a:solidFill>
                  <a:srgbClr val="FFFF00"/>
                </a:solidFill>
                <a:latin typeface="Arcade Normal" panose="00000400000000000000" pitchFamily="1" charset="0"/>
              </a:rPr>
              <a:t>super smash </a:t>
            </a:r>
            <a:r>
              <a:rPr lang="en-US" sz="1400" dirty="0" err="1">
                <a:solidFill>
                  <a:srgbClr val="FFFF00"/>
                </a:solidFill>
                <a:latin typeface="Arcade Normal" panose="00000400000000000000" pitchFamily="1" charset="0"/>
              </a:rPr>
              <a:t>bros.Ultimate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8D31B5-CCAA-012E-CB70-796F1CCBB079}"/>
              </a:ext>
            </a:extLst>
          </p:cNvPr>
          <p:cNvSpPr txBox="1"/>
          <p:nvPr/>
        </p:nvSpPr>
        <p:spPr>
          <a:xfrm>
            <a:off x="8682577" y="4889756"/>
            <a:ext cx="324013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FFFF00"/>
                </a:solidFill>
                <a:latin typeface="Arcade Normal" panose="00000400000000000000" pitchFamily="1" charset="0"/>
              </a:rPr>
              <a:t>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  <a:t> : </a:t>
            </a:r>
            <a:r>
              <a:rPr lang="en-US" sz="1400" dirty="0">
                <a:solidFill>
                  <a:srgbClr val="FFFF00"/>
                </a:solidFill>
                <a:latin typeface="Arcade Normal" panose="00000400000000000000" pitchFamily="1" charset="0"/>
              </a:rPr>
              <a:t>tactics ogre :Knight of </a:t>
            </a:r>
            <a:r>
              <a:rPr lang="en-US" sz="1400" dirty="0" err="1">
                <a:solidFill>
                  <a:srgbClr val="FFFF00"/>
                </a:solidFill>
                <a:latin typeface="Arcade Normal" panose="00000400000000000000" pitchFamily="1" charset="0"/>
              </a:rPr>
              <a:t>lodis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cade Normal" panose="00000400000000000000" pitchFamily="1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cade Normal" panose="00000400000000000000" pitchFamily="1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  <a:t>D :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  <a:t>Langrisser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  <a:t> 2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0BA5C7-429E-BC16-6A6E-8AB5F71E9F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21" y="1904221"/>
            <a:ext cx="4052657" cy="40526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99D5A-8C6D-42F9-AEAD-D65029714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903"/>
            <a:ext cx="12192000" cy="1325563"/>
          </a:xfrm>
        </p:spPr>
        <p:txBody>
          <a:bodyPr/>
          <a:lstStyle/>
          <a:p>
            <a:pPr algn="ctr"/>
            <a:r>
              <a:rPr lang="id-ID" dirty="0">
                <a:solidFill>
                  <a:srgbClr val="FFFF00"/>
                </a:solidFill>
              </a:rPr>
              <a:t>🎼 </a:t>
            </a:r>
            <a:r>
              <a:rPr lang="id-ID" dirty="0">
                <a:solidFill>
                  <a:srgbClr val="FFFF00"/>
                </a:solidFill>
                <a:latin typeface="Arcade Normal" panose="00000400000000000000" pitchFamily="1" charset="0"/>
              </a:rPr>
              <a:t>Soal</a:t>
            </a:r>
            <a:r>
              <a:rPr lang="en-GB" dirty="0">
                <a:solidFill>
                  <a:srgbClr val="FFFF00"/>
                </a:solidFill>
                <a:latin typeface="Arcade Normal" panose="00000400000000000000" pitchFamily="1" charset="0"/>
              </a:rPr>
              <a:t>10</a:t>
            </a:r>
            <a:r>
              <a:rPr lang="id-ID" dirty="0">
                <a:solidFill>
                  <a:srgbClr val="FFFF00"/>
                </a:solidFill>
              </a:rPr>
              <a:t> 🎼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Answer">
            <a:extLst>
              <a:ext uri="{FF2B5EF4-FFF2-40B4-BE49-F238E27FC236}">
                <a16:creationId xmlns:a16="http://schemas.microsoft.com/office/drawing/2014/main" id="{497E873B-F158-40A4-9F35-6BE564E1A26E}"/>
              </a:ext>
            </a:extLst>
          </p:cNvPr>
          <p:cNvSpPr/>
          <p:nvPr/>
        </p:nvSpPr>
        <p:spPr>
          <a:xfrm>
            <a:off x="744592" y="1342466"/>
            <a:ext cx="4257714" cy="507793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  <a:latin typeface="Arcade Interlaced" panose="00000400000000000000" pitchFamily="1" charset="0"/>
              </a:rPr>
              <a:t>???</a:t>
            </a:r>
            <a:endParaRPr lang="id-ID" sz="3000" dirty="0">
              <a:solidFill>
                <a:srgbClr val="FFFF00"/>
              </a:solidFill>
              <a:latin typeface="Arcade Interlaced" panose="00000400000000000000" pitchFamily="1" charset="0"/>
            </a:endParaRPr>
          </a:p>
        </p:txBody>
      </p:sp>
      <p:sp>
        <p:nvSpPr>
          <p:cNvPr id="18" name="Answer">
            <a:extLst>
              <a:ext uri="{FF2B5EF4-FFF2-40B4-BE49-F238E27FC236}">
                <a16:creationId xmlns:a16="http://schemas.microsoft.com/office/drawing/2014/main" id="{D31B90C6-BB33-8667-B657-2F05B24C5066}"/>
              </a:ext>
            </a:extLst>
          </p:cNvPr>
          <p:cNvSpPr/>
          <p:nvPr/>
        </p:nvSpPr>
        <p:spPr>
          <a:xfrm>
            <a:off x="5746898" y="4717534"/>
            <a:ext cx="5905500" cy="1596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cade Normal" panose="00000400000000000000" pitchFamily="1" charset="0"/>
              </a:rPr>
              <a:t>Pilihan</a:t>
            </a:r>
            <a:r>
              <a:rPr lang="en-US" sz="300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cade Normal" panose="00000400000000000000" pitchFamily="1" charset="0"/>
              </a:rPr>
              <a:t> Ganda</a:t>
            </a:r>
            <a:endParaRPr lang="id-ID" sz="3000" dirty="0">
              <a:ln>
                <a:solidFill>
                  <a:sysClr val="windowText" lastClr="000000"/>
                </a:solidFill>
              </a:ln>
              <a:solidFill>
                <a:srgbClr val="FFFF00"/>
              </a:solidFill>
              <a:latin typeface="Arcade Normal" panose="00000400000000000000" pitchFamily="1" charset="0"/>
            </a:endParaRPr>
          </a:p>
        </p:txBody>
      </p:sp>
      <p:sp>
        <p:nvSpPr>
          <p:cNvPr id="4" name="Answer">
            <a:extLst>
              <a:ext uri="{FF2B5EF4-FFF2-40B4-BE49-F238E27FC236}">
                <a16:creationId xmlns:a16="http://schemas.microsoft.com/office/drawing/2014/main" id="{72A67798-68C5-9254-B4D9-3FEA82F6FD41}"/>
              </a:ext>
            </a:extLst>
          </p:cNvPr>
          <p:cNvSpPr/>
          <p:nvPr/>
        </p:nvSpPr>
        <p:spPr>
          <a:xfrm>
            <a:off x="5746898" y="1342465"/>
            <a:ext cx="5871360" cy="303231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cade Normal" panose="00000400000000000000" pitchFamily="1" charset="0"/>
              </a:rPr>
              <a:t>Clue</a:t>
            </a:r>
            <a:endParaRPr lang="id-ID" sz="3000" dirty="0">
              <a:ln>
                <a:solidFill>
                  <a:sysClr val="windowText" lastClr="000000"/>
                </a:solidFill>
              </a:ln>
              <a:solidFill>
                <a:srgbClr val="FFFF00"/>
              </a:solidFill>
              <a:latin typeface="Arcade Normal" panose="00000400000000000000" pitchFamily="1" charset="0"/>
            </a:endParaRPr>
          </a:p>
        </p:txBody>
      </p:sp>
      <p:pic>
        <p:nvPicPr>
          <p:cNvPr id="5" name="With Mila's Divine Protection  Fire Emblem Echoes_ Shadows of Valentia ost">
            <a:hlinkClick r:id="" action="ppaction://media"/>
            <a:extLst>
              <a:ext uri="{FF2B5EF4-FFF2-40B4-BE49-F238E27FC236}">
                <a16:creationId xmlns:a16="http://schemas.microsoft.com/office/drawing/2014/main" id="{829DD3F9-1C0F-B993-4F67-9A32CF059F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80629" y="37488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4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0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7" grpId="0" animBg="1"/>
      <p:bldP spid="18" grpId="0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5FF984-9E1D-45AF-B65D-3947EBC326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27463"/>
            <a:ext cx="9144000" cy="2387600"/>
          </a:xfrm>
        </p:spPr>
        <p:txBody>
          <a:bodyPr>
            <a:noAutofit/>
          </a:bodyPr>
          <a:lstStyle/>
          <a:p>
            <a:r>
              <a:rPr lang="en-US" sz="5000" b="1" dirty="0">
                <a:solidFill>
                  <a:srgbClr val="FFFF00"/>
                </a:solidFill>
              </a:rPr>
              <a:t>YEY UDH 🎉🎊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6A9C2-D0E3-F78F-B9C9-EF6FF92EC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709" y="1847850"/>
            <a:ext cx="2828581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469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9D5A-8C6D-42F9-AEAD-D65029714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FF00"/>
                </a:solidFill>
                <a:latin typeface="Arcade Normal" panose="00000400000000000000" pitchFamily="1" charset="0"/>
              </a:rPr>
              <a:t>📚</a:t>
            </a:r>
            <a:r>
              <a:rPr lang="id-ID" dirty="0">
                <a:solidFill>
                  <a:srgbClr val="FFFF00"/>
                </a:solidFill>
              </a:rPr>
              <a:t> </a:t>
            </a:r>
            <a:r>
              <a:rPr lang="en-US" dirty="0">
                <a:solidFill>
                  <a:srgbClr val="FFFF00"/>
                </a:solidFill>
                <a:latin typeface="Arcade Normal" panose="00000400000000000000" pitchFamily="1" charset="0"/>
              </a:rPr>
              <a:t>Da Rules📚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Announcement Ujian Binus">
            <a:hlinkClick r:id="" action="ppaction://media"/>
            <a:extLst>
              <a:ext uri="{FF2B5EF4-FFF2-40B4-BE49-F238E27FC236}">
                <a16:creationId xmlns:a16="http://schemas.microsoft.com/office/drawing/2014/main" id="{539C478A-1BF4-AB04-0198-A3CD957ECD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6400" y="60261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21391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7CF3C8-63A0-63F5-219F-4737BF57F27A}"/>
              </a:ext>
            </a:extLst>
          </p:cNvPr>
          <p:cNvSpPr txBox="1"/>
          <p:nvPr/>
        </p:nvSpPr>
        <p:spPr>
          <a:xfrm>
            <a:off x="5746898" y="4889757"/>
            <a:ext cx="29356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  <a:t>A : </a:t>
            </a:r>
            <a:r>
              <a:rPr lang="en-US" sz="1400" dirty="0">
                <a:solidFill>
                  <a:srgbClr val="FFFF00"/>
                </a:solidFill>
                <a:latin typeface="Arcade Normal" panose="00000400000000000000" pitchFamily="1" charset="0"/>
              </a:rPr>
              <a:t>Postal 2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cade Normal" panose="00000400000000000000" pitchFamily="1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cade Normal" panose="00000400000000000000" pitchFamily="1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  <a:t>C : Portal 1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D439C0-949C-1096-C178-D4FCDCE5856D}"/>
              </a:ext>
            </a:extLst>
          </p:cNvPr>
          <p:cNvSpPr txBox="1"/>
          <p:nvPr/>
        </p:nvSpPr>
        <p:spPr>
          <a:xfrm>
            <a:off x="8682577" y="4889756"/>
            <a:ext cx="324013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FFFF00"/>
                </a:solidFill>
                <a:latin typeface="Arcade Normal" panose="00000400000000000000" pitchFamily="1" charset="0"/>
              </a:rPr>
              <a:t>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  <a:t> : Portal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cade Normal" panose="00000400000000000000" pitchFamily="1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  <a:t>D : </a:t>
            </a:r>
            <a:r>
              <a:rPr lang="en-US" sz="1400" dirty="0">
                <a:solidFill>
                  <a:srgbClr val="FFFF00"/>
                </a:solidFill>
                <a:latin typeface="Arcade Normal" panose="00000400000000000000" pitchFamily="1" charset="0"/>
              </a:rPr>
              <a:t>Escape Simulator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AFDCA1-4B86-2594-6A2E-EFD3B31B8B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011" y="1526631"/>
            <a:ext cx="3141306" cy="47096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199CB3-F380-D298-64E2-4287B362C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042" y="1607753"/>
            <a:ext cx="4717557" cy="25017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99D5A-8C6D-42F9-AEAD-D65029714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903"/>
            <a:ext cx="12192000" cy="1325563"/>
          </a:xfrm>
        </p:spPr>
        <p:txBody>
          <a:bodyPr/>
          <a:lstStyle/>
          <a:p>
            <a:pPr algn="ctr"/>
            <a:r>
              <a:rPr lang="id-ID" dirty="0">
                <a:solidFill>
                  <a:srgbClr val="FFFF00"/>
                </a:solidFill>
              </a:rPr>
              <a:t>🎼 </a:t>
            </a:r>
            <a:r>
              <a:rPr lang="id-ID" dirty="0">
                <a:solidFill>
                  <a:srgbClr val="FFFF00"/>
                </a:solidFill>
                <a:latin typeface="Arcade Normal" panose="00000400000000000000" pitchFamily="1" charset="0"/>
              </a:rPr>
              <a:t>Soal1</a:t>
            </a:r>
            <a:r>
              <a:rPr lang="id-ID" dirty="0">
                <a:solidFill>
                  <a:srgbClr val="FFFF00"/>
                </a:solidFill>
              </a:rPr>
              <a:t> 🎼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Answer">
            <a:extLst>
              <a:ext uri="{FF2B5EF4-FFF2-40B4-BE49-F238E27FC236}">
                <a16:creationId xmlns:a16="http://schemas.microsoft.com/office/drawing/2014/main" id="{497E873B-F158-40A4-9F35-6BE564E1A26E}"/>
              </a:ext>
            </a:extLst>
          </p:cNvPr>
          <p:cNvSpPr/>
          <p:nvPr/>
        </p:nvSpPr>
        <p:spPr>
          <a:xfrm>
            <a:off x="744592" y="1342466"/>
            <a:ext cx="4257714" cy="507793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  <a:latin typeface="Arcade Interlaced" panose="00000400000000000000" pitchFamily="1" charset="0"/>
              </a:rPr>
              <a:t>???</a:t>
            </a:r>
            <a:endParaRPr lang="id-ID" sz="3000" dirty="0">
              <a:solidFill>
                <a:srgbClr val="FFFF00"/>
              </a:solidFill>
              <a:latin typeface="Arcade Interlaced" panose="00000400000000000000" pitchFamily="1" charset="0"/>
            </a:endParaRPr>
          </a:p>
        </p:txBody>
      </p:sp>
      <p:sp>
        <p:nvSpPr>
          <p:cNvPr id="18" name="Answer">
            <a:extLst>
              <a:ext uri="{FF2B5EF4-FFF2-40B4-BE49-F238E27FC236}">
                <a16:creationId xmlns:a16="http://schemas.microsoft.com/office/drawing/2014/main" id="{D31B90C6-BB33-8667-B657-2F05B24C5066}"/>
              </a:ext>
            </a:extLst>
          </p:cNvPr>
          <p:cNvSpPr/>
          <p:nvPr/>
        </p:nvSpPr>
        <p:spPr>
          <a:xfrm>
            <a:off x="5746897" y="4824399"/>
            <a:ext cx="5905500" cy="1596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cade Normal" panose="00000400000000000000" pitchFamily="1" charset="0"/>
              </a:rPr>
              <a:t>Pilihan</a:t>
            </a:r>
            <a:r>
              <a:rPr lang="en-US" sz="300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cade Normal" panose="00000400000000000000" pitchFamily="1" charset="0"/>
              </a:rPr>
              <a:t> Ganda</a:t>
            </a:r>
            <a:endParaRPr lang="id-ID" sz="3000" dirty="0">
              <a:ln>
                <a:solidFill>
                  <a:sysClr val="windowText" lastClr="000000"/>
                </a:solidFill>
              </a:ln>
              <a:solidFill>
                <a:srgbClr val="FFFF00"/>
              </a:solidFill>
              <a:latin typeface="Arcade Normal" panose="00000400000000000000" pitchFamily="1" charset="0"/>
            </a:endParaRPr>
          </a:p>
        </p:txBody>
      </p:sp>
      <p:sp>
        <p:nvSpPr>
          <p:cNvPr id="4" name="Answer">
            <a:extLst>
              <a:ext uri="{FF2B5EF4-FFF2-40B4-BE49-F238E27FC236}">
                <a16:creationId xmlns:a16="http://schemas.microsoft.com/office/drawing/2014/main" id="{72A67798-68C5-9254-B4D9-3FEA82F6FD41}"/>
              </a:ext>
            </a:extLst>
          </p:cNvPr>
          <p:cNvSpPr/>
          <p:nvPr/>
        </p:nvSpPr>
        <p:spPr>
          <a:xfrm>
            <a:off x="5746898" y="1342466"/>
            <a:ext cx="5871360" cy="303231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cade Normal" panose="00000400000000000000" pitchFamily="1" charset="0"/>
              </a:rPr>
              <a:t>Clue</a:t>
            </a:r>
            <a:endParaRPr lang="id-ID" sz="3000" dirty="0">
              <a:ln>
                <a:solidFill>
                  <a:sysClr val="windowText" lastClr="000000"/>
                </a:solidFill>
              </a:ln>
              <a:solidFill>
                <a:srgbClr val="FFFF00"/>
              </a:solidFill>
              <a:latin typeface="Arcade Normal" panose="00000400000000000000" pitchFamily="1" charset="0"/>
            </a:endParaRPr>
          </a:p>
        </p:txBody>
      </p:sp>
      <p:pic>
        <p:nvPicPr>
          <p:cNvPr id="3" name="Portal 2_ End Credits Song 'Want You Gone' by Jonathan Coulton [1080p HD]">
            <a:hlinkClick r:id="" action="ppaction://media"/>
            <a:extLst>
              <a:ext uri="{FF2B5EF4-FFF2-40B4-BE49-F238E27FC236}">
                <a16:creationId xmlns:a16="http://schemas.microsoft.com/office/drawing/2014/main" id="{3ABD742F-2F68-E6C2-AC3B-41F3A2BD7C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0304" y="37488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7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5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7" grpId="0" animBg="1"/>
      <p:bldP spid="18" grpId="0" animBg="1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42AA5-C1D3-B063-599A-9C16D0925AAE}"/>
              </a:ext>
            </a:extLst>
          </p:cNvPr>
          <p:cNvSpPr txBox="1"/>
          <p:nvPr/>
        </p:nvSpPr>
        <p:spPr>
          <a:xfrm>
            <a:off x="5746898" y="4889757"/>
            <a:ext cx="29356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  <a:t>A : </a:t>
            </a:r>
            <a:r>
              <a:rPr lang="en-US" sz="1200" dirty="0" err="1">
                <a:solidFill>
                  <a:srgbClr val="FFFF00"/>
                </a:solidFill>
                <a:latin typeface="Arcade Normal" panose="00000400000000000000" pitchFamily="1" charset="0"/>
              </a:rPr>
              <a:t>Pokemon</a:t>
            </a:r>
            <a:r>
              <a:rPr lang="en-US" sz="1200" dirty="0">
                <a:solidFill>
                  <a:srgbClr val="FFFF00"/>
                </a:solidFill>
                <a:latin typeface="Arcade Normal" panose="00000400000000000000" pitchFamily="1" charset="0"/>
              </a:rPr>
              <a:t> Red, blue, yellow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cade Normal" panose="00000400000000000000" pitchFamily="1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cade Normal" panose="00000400000000000000" pitchFamily="1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  <a:t>C 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  <a:t>Pokemon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  <a:t> x,</a:t>
            </a:r>
            <a:r>
              <a:rPr lang="en-US" sz="1200" dirty="0">
                <a:solidFill>
                  <a:srgbClr val="FFFF00"/>
                </a:solidFill>
                <a:latin typeface="Arcade Normal" panose="00000400000000000000" pitchFamily="1" charset="0"/>
              </a:rPr>
              <a:t> 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A74675-F3C8-293C-8B74-5D66920573DD}"/>
              </a:ext>
            </a:extLst>
          </p:cNvPr>
          <p:cNvSpPr txBox="1"/>
          <p:nvPr/>
        </p:nvSpPr>
        <p:spPr>
          <a:xfrm>
            <a:off x="8682577" y="4889756"/>
            <a:ext cx="32401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FFF00"/>
                </a:solidFill>
                <a:latin typeface="Arcade Normal" panose="00000400000000000000" pitchFamily="1" charset="0"/>
              </a:rPr>
              <a:t>B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  <a:t> 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  <a:t>Pokemon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Arcade Normal" panose="00000400000000000000" pitchFamily="1" charset="0"/>
              </a:rPr>
              <a:t>Black and White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cade Normal" panose="00000400000000000000" pitchFamily="1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cade Normal" panose="00000400000000000000" pitchFamily="1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  <a:t>D : </a:t>
            </a:r>
            <a:r>
              <a:rPr lang="en-US" sz="1200" dirty="0" err="1">
                <a:solidFill>
                  <a:srgbClr val="FFFF00"/>
                </a:solidFill>
                <a:latin typeface="Arcade Normal" panose="00000400000000000000" pitchFamily="1" charset="0"/>
              </a:rPr>
              <a:t>Pokemon</a:t>
            </a:r>
            <a:r>
              <a:rPr lang="en-US" sz="1200" dirty="0">
                <a:solidFill>
                  <a:srgbClr val="FFFF00"/>
                </a:solidFill>
                <a:latin typeface="Arcade Normal" panose="00000400000000000000" pitchFamily="1" charset="0"/>
              </a:rPr>
              <a:t> ruby, sapphire, emerald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7521D8-12F3-B763-65E9-6250522D47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57" y="1908697"/>
            <a:ext cx="3901737" cy="39017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089EF2-425A-71FE-53FC-E84AE39076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11670"/>
            <a:ext cx="5018006" cy="2565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99D5A-8C6D-42F9-AEAD-D65029714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903"/>
            <a:ext cx="12192000" cy="1325563"/>
          </a:xfrm>
        </p:spPr>
        <p:txBody>
          <a:bodyPr/>
          <a:lstStyle/>
          <a:p>
            <a:pPr algn="ctr"/>
            <a:r>
              <a:rPr lang="id-ID" dirty="0">
                <a:solidFill>
                  <a:srgbClr val="FFFF00"/>
                </a:solidFill>
              </a:rPr>
              <a:t>🎼 </a:t>
            </a:r>
            <a:r>
              <a:rPr lang="id-ID" dirty="0">
                <a:solidFill>
                  <a:srgbClr val="FFFF00"/>
                </a:solidFill>
                <a:latin typeface="Arcade Normal" panose="00000400000000000000" pitchFamily="1" charset="0"/>
              </a:rPr>
              <a:t>Soal</a:t>
            </a:r>
            <a:r>
              <a:rPr lang="en-GB" dirty="0">
                <a:solidFill>
                  <a:srgbClr val="FFFF00"/>
                </a:solidFill>
                <a:latin typeface="Arcade Normal" panose="00000400000000000000" pitchFamily="1" charset="0"/>
              </a:rPr>
              <a:t>2</a:t>
            </a:r>
            <a:r>
              <a:rPr lang="id-ID" dirty="0">
                <a:solidFill>
                  <a:srgbClr val="FFFF00"/>
                </a:solidFill>
              </a:rPr>
              <a:t> 🎼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Answer">
            <a:extLst>
              <a:ext uri="{FF2B5EF4-FFF2-40B4-BE49-F238E27FC236}">
                <a16:creationId xmlns:a16="http://schemas.microsoft.com/office/drawing/2014/main" id="{497E873B-F158-40A4-9F35-6BE564E1A26E}"/>
              </a:ext>
            </a:extLst>
          </p:cNvPr>
          <p:cNvSpPr/>
          <p:nvPr/>
        </p:nvSpPr>
        <p:spPr>
          <a:xfrm>
            <a:off x="744592" y="1342466"/>
            <a:ext cx="4257714" cy="507793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  <a:latin typeface="Arcade Interlaced" panose="00000400000000000000" pitchFamily="1" charset="0"/>
              </a:rPr>
              <a:t>???</a:t>
            </a:r>
            <a:endParaRPr lang="id-ID" sz="3000" dirty="0">
              <a:solidFill>
                <a:srgbClr val="FFFF00"/>
              </a:solidFill>
              <a:latin typeface="Arcade Interlaced" panose="00000400000000000000" pitchFamily="1" charset="0"/>
            </a:endParaRPr>
          </a:p>
        </p:txBody>
      </p:sp>
      <p:sp>
        <p:nvSpPr>
          <p:cNvPr id="18" name="Answer">
            <a:extLst>
              <a:ext uri="{FF2B5EF4-FFF2-40B4-BE49-F238E27FC236}">
                <a16:creationId xmlns:a16="http://schemas.microsoft.com/office/drawing/2014/main" id="{D31B90C6-BB33-8667-B657-2F05B24C5066}"/>
              </a:ext>
            </a:extLst>
          </p:cNvPr>
          <p:cNvSpPr/>
          <p:nvPr/>
        </p:nvSpPr>
        <p:spPr>
          <a:xfrm>
            <a:off x="5746898" y="4732758"/>
            <a:ext cx="5905500" cy="1596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cade Normal" panose="00000400000000000000" pitchFamily="1" charset="0"/>
              </a:rPr>
              <a:t>Pilihan</a:t>
            </a:r>
            <a:r>
              <a:rPr lang="en-US" sz="300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cade Normal" panose="00000400000000000000" pitchFamily="1" charset="0"/>
              </a:rPr>
              <a:t> Ganda</a:t>
            </a:r>
            <a:endParaRPr lang="id-ID" sz="3000" dirty="0">
              <a:ln>
                <a:solidFill>
                  <a:sysClr val="windowText" lastClr="000000"/>
                </a:solidFill>
              </a:ln>
              <a:solidFill>
                <a:srgbClr val="FFFF00"/>
              </a:solidFill>
              <a:latin typeface="Arcade Normal" panose="00000400000000000000" pitchFamily="1" charset="0"/>
            </a:endParaRPr>
          </a:p>
        </p:txBody>
      </p:sp>
      <p:sp>
        <p:nvSpPr>
          <p:cNvPr id="4" name="Answer">
            <a:extLst>
              <a:ext uri="{FF2B5EF4-FFF2-40B4-BE49-F238E27FC236}">
                <a16:creationId xmlns:a16="http://schemas.microsoft.com/office/drawing/2014/main" id="{72A67798-68C5-9254-B4D9-3FEA82F6FD41}"/>
              </a:ext>
            </a:extLst>
          </p:cNvPr>
          <p:cNvSpPr/>
          <p:nvPr/>
        </p:nvSpPr>
        <p:spPr>
          <a:xfrm>
            <a:off x="5746898" y="1342466"/>
            <a:ext cx="5871360" cy="303231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cade Normal" panose="00000400000000000000" pitchFamily="1" charset="0"/>
              </a:rPr>
              <a:t>Clue</a:t>
            </a:r>
            <a:endParaRPr lang="id-ID" sz="3000" dirty="0">
              <a:ln>
                <a:solidFill>
                  <a:sysClr val="windowText" lastClr="000000"/>
                </a:solidFill>
              </a:ln>
              <a:solidFill>
                <a:srgbClr val="FFFF00"/>
              </a:solidFill>
              <a:latin typeface="Arcade Normal" panose="00000400000000000000" pitchFamily="1" charset="0"/>
            </a:endParaRPr>
          </a:p>
        </p:txBody>
      </p:sp>
      <p:pic>
        <p:nvPicPr>
          <p:cNvPr id="5" name="Pokémon Ruby, Sapphire &amp; Emerald - Team AquaMagma Music (HQ)">
            <a:hlinkClick r:id="" action="ppaction://media"/>
            <a:extLst>
              <a:ext uri="{FF2B5EF4-FFF2-40B4-BE49-F238E27FC236}">
                <a16:creationId xmlns:a16="http://schemas.microsoft.com/office/drawing/2014/main" id="{02BFA39C-0040-4E5B-BDD2-C72862511E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65508" y="37488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80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17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42424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7" grpId="0" animBg="1"/>
      <p:bldP spid="18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9D0BBD-8F1B-E2D3-BCFC-D763A4094922}"/>
              </a:ext>
            </a:extLst>
          </p:cNvPr>
          <p:cNvSpPr txBox="1"/>
          <p:nvPr/>
        </p:nvSpPr>
        <p:spPr>
          <a:xfrm>
            <a:off x="5746898" y="4889757"/>
            <a:ext cx="29356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  <a:t>A : </a:t>
            </a:r>
            <a:r>
              <a:rPr lang="en-US" sz="1400" dirty="0">
                <a:solidFill>
                  <a:srgbClr val="FFFF00"/>
                </a:solidFill>
                <a:latin typeface="Arcade Normal" panose="00000400000000000000" pitchFamily="1" charset="0"/>
              </a:rPr>
              <a:t>Minecraft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cade Normal" panose="00000400000000000000" pitchFamily="1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cade Normal" panose="00000400000000000000" pitchFamily="1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  <a:t>C :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  <a:t>roblox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C8150F-50EE-FA6E-F24A-FBC903B0B094}"/>
              </a:ext>
            </a:extLst>
          </p:cNvPr>
          <p:cNvSpPr txBox="1"/>
          <p:nvPr/>
        </p:nvSpPr>
        <p:spPr>
          <a:xfrm>
            <a:off x="8682577" y="4889756"/>
            <a:ext cx="324013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FFFF00"/>
                </a:solidFill>
                <a:latin typeface="Arcade Normal" panose="00000400000000000000" pitchFamily="1" charset="0"/>
              </a:rPr>
              <a:t>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  <a:t> : </a:t>
            </a:r>
            <a:r>
              <a:rPr lang="en-US" sz="1400" dirty="0">
                <a:solidFill>
                  <a:srgbClr val="FFFF00"/>
                </a:solidFill>
                <a:latin typeface="Arcade Normal" panose="00000400000000000000" pitchFamily="1" charset="0"/>
              </a:rPr>
              <a:t>terraria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cade Normal" panose="00000400000000000000" pitchFamily="1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cade Normal" panose="00000400000000000000" pitchFamily="1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  <a:t>D : trove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DB7937-2956-9104-786A-25DA857152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229" y="1639992"/>
            <a:ext cx="2800952" cy="42090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3BA4AE-269A-3BFA-83A3-B0428850B2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968" y="1981957"/>
            <a:ext cx="2362200" cy="1933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B9D9BF-E5A5-3E8E-41A6-4141947395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296" y="2016057"/>
            <a:ext cx="1865376" cy="18653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99D5A-8C6D-42F9-AEAD-D65029714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903"/>
            <a:ext cx="12192000" cy="1325563"/>
          </a:xfrm>
        </p:spPr>
        <p:txBody>
          <a:bodyPr/>
          <a:lstStyle/>
          <a:p>
            <a:pPr algn="ctr"/>
            <a:r>
              <a:rPr lang="id-ID" dirty="0">
                <a:solidFill>
                  <a:srgbClr val="FFFF00"/>
                </a:solidFill>
              </a:rPr>
              <a:t>🎼 </a:t>
            </a:r>
            <a:r>
              <a:rPr lang="id-ID" dirty="0">
                <a:solidFill>
                  <a:srgbClr val="FFFF00"/>
                </a:solidFill>
                <a:latin typeface="Arcade Normal" panose="00000400000000000000" pitchFamily="1" charset="0"/>
              </a:rPr>
              <a:t>Soal</a:t>
            </a:r>
            <a:r>
              <a:rPr lang="en-GB" dirty="0">
                <a:solidFill>
                  <a:srgbClr val="FFFF00"/>
                </a:solidFill>
                <a:latin typeface="Arcade Normal" panose="00000400000000000000" pitchFamily="1" charset="0"/>
              </a:rPr>
              <a:t>3</a:t>
            </a:r>
            <a:r>
              <a:rPr lang="id-ID" dirty="0">
                <a:solidFill>
                  <a:srgbClr val="FFFF00"/>
                </a:solidFill>
              </a:rPr>
              <a:t> 🎼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Answer">
            <a:extLst>
              <a:ext uri="{FF2B5EF4-FFF2-40B4-BE49-F238E27FC236}">
                <a16:creationId xmlns:a16="http://schemas.microsoft.com/office/drawing/2014/main" id="{497E873B-F158-40A4-9F35-6BE564E1A26E}"/>
              </a:ext>
            </a:extLst>
          </p:cNvPr>
          <p:cNvSpPr/>
          <p:nvPr/>
        </p:nvSpPr>
        <p:spPr>
          <a:xfrm>
            <a:off x="744592" y="1342466"/>
            <a:ext cx="4257714" cy="507793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  <a:latin typeface="Arcade Interlaced" panose="00000400000000000000" pitchFamily="1" charset="0"/>
              </a:rPr>
              <a:t>???</a:t>
            </a:r>
            <a:endParaRPr lang="id-ID" sz="3000" dirty="0">
              <a:solidFill>
                <a:srgbClr val="FFFF00"/>
              </a:solidFill>
              <a:latin typeface="Arcade Interlaced" panose="00000400000000000000" pitchFamily="1" charset="0"/>
            </a:endParaRPr>
          </a:p>
        </p:txBody>
      </p:sp>
      <p:sp>
        <p:nvSpPr>
          <p:cNvPr id="18" name="Answer">
            <a:extLst>
              <a:ext uri="{FF2B5EF4-FFF2-40B4-BE49-F238E27FC236}">
                <a16:creationId xmlns:a16="http://schemas.microsoft.com/office/drawing/2014/main" id="{D31B90C6-BB33-8667-B657-2F05B24C5066}"/>
              </a:ext>
            </a:extLst>
          </p:cNvPr>
          <p:cNvSpPr/>
          <p:nvPr/>
        </p:nvSpPr>
        <p:spPr>
          <a:xfrm>
            <a:off x="5712758" y="4589123"/>
            <a:ext cx="5905500" cy="1596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cade Normal" panose="00000400000000000000" pitchFamily="1" charset="0"/>
              </a:rPr>
              <a:t>Pilihan</a:t>
            </a:r>
            <a:r>
              <a:rPr lang="en-US" sz="300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cade Normal" panose="00000400000000000000" pitchFamily="1" charset="0"/>
              </a:rPr>
              <a:t> Ganda</a:t>
            </a:r>
            <a:endParaRPr lang="id-ID" sz="3000" dirty="0">
              <a:ln>
                <a:solidFill>
                  <a:sysClr val="windowText" lastClr="000000"/>
                </a:solidFill>
              </a:ln>
              <a:solidFill>
                <a:srgbClr val="FFFF00"/>
              </a:solidFill>
              <a:latin typeface="Arcade Normal" panose="00000400000000000000" pitchFamily="1" charset="0"/>
            </a:endParaRPr>
          </a:p>
        </p:txBody>
      </p:sp>
      <p:sp>
        <p:nvSpPr>
          <p:cNvPr id="4" name="Answer">
            <a:extLst>
              <a:ext uri="{FF2B5EF4-FFF2-40B4-BE49-F238E27FC236}">
                <a16:creationId xmlns:a16="http://schemas.microsoft.com/office/drawing/2014/main" id="{72A67798-68C5-9254-B4D9-3FEA82F6FD41}"/>
              </a:ext>
            </a:extLst>
          </p:cNvPr>
          <p:cNvSpPr/>
          <p:nvPr/>
        </p:nvSpPr>
        <p:spPr>
          <a:xfrm>
            <a:off x="5746898" y="1342466"/>
            <a:ext cx="5871360" cy="303231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cade Normal" panose="00000400000000000000" pitchFamily="1" charset="0"/>
              </a:rPr>
              <a:t>Clue</a:t>
            </a:r>
            <a:endParaRPr lang="id-ID" sz="3000" dirty="0">
              <a:ln>
                <a:solidFill>
                  <a:sysClr val="windowText" lastClr="000000"/>
                </a:solidFill>
              </a:ln>
              <a:solidFill>
                <a:srgbClr val="FFFF00"/>
              </a:solidFill>
              <a:latin typeface="Arcade Normal" panose="00000400000000000000" pitchFamily="1" charset="0"/>
            </a:endParaRPr>
          </a:p>
        </p:txBody>
      </p:sp>
      <p:pic>
        <p:nvPicPr>
          <p:cNvPr id="5" name="C418 - Living Mice - Minecraft Volume Alpha">
            <a:hlinkClick r:id="" action="ppaction://media"/>
            <a:extLst>
              <a:ext uri="{FF2B5EF4-FFF2-40B4-BE49-F238E27FC236}">
                <a16:creationId xmlns:a16="http://schemas.microsoft.com/office/drawing/2014/main" id="{614CDD22-72BE-7578-568C-88CECAA189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82578" y="37488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88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7" grpId="0" animBg="1"/>
      <p:bldP spid="18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1EAC1F-EB9F-949C-703D-E0473879D131}"/>
              </a:ext>
            </a:extLst>
          </p:cNvPr>
          <p:cNvSpPr txBox="1"/>
          <p:nvPr/>
        </p:nvSpPr>
        <p:spPr>
          <a:xfrm>
            <a:off x="5746898" y="4889757"/>
            <a:ext cx="29356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  <a:t>A : </a:t>
            </a:r>
            <a:r>
              <a:rPr lang="en-US" sz="1400" dirty="0">
                <a:solidFill>
                  <a:srgbClr val="FFFF00"/>
                </a:solidFill>
                <a:latin typeface="Arcade Normal" panose="00000400000000000000" pitchFamily="1" charset="0"/>
              </a:rPr>
              <a:t>angry bird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cade Normal" panose="00000400000000000000" pitchFamily="1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cade Normal" panose="00000400000000000000" pitchFamily="1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  <a:t>C : bad piggies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A9DD81-B060-5BC9-CE21-7B8A1E1D516A}"/>
              </a:ext>
            </a:extLst>
          </p:cNvPr>
          <p:cNvSpPr txBox="1"/>
          <p:nvPr/>
        </p:nvSpPr>
        <p:spPr>
          <a:xfrm>
            <a:off x="8682577" y="4889756"/>
            <a:ext cx="324013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FFFF00"/>
                </a:solidFill>
                <a:latin typeface="Arcade Normal" panose="00000400000000000000" pitchFamily="1" charset="0"/>
              </a:rPr>
              <a:t>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  <a:t> : </a:t>
            </a:r>
            <a:r>
              <a:rPr lang="en-US" sz="1400" dirty="0">
                <a:solidFill>
                  <a:srgbClr val="FFFF00"/>
                </a:solidFill>
                <a:latin typeface="Arcade Normal" panose="00000400000000000000" pitchFamily="1" charset="0"/>
              </a:rPr>
              <a:t>angry bird 2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cade Normal" panose="00000400000000000000" pitchFamily="1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cade Normal" panose="00000400000000000000" pitchFamily="1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  <a:t>D : Angry Birds Epic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C88A44-EC6B-877D-8EAA-34AEAB1D16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243" y="1610969"/>
            <a:ext cx="3241711" cy="45409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1F46B2-72BA-2F57-DE0C-865C4E671D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632" y="1682383"/>
            <a:ext cx="4518125" cy="25414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99D5A-8C6D-42F9-AEAD-D65029714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903"/>
            <a:ext cx="12192000" cy="1325563"/>
          </a:xfrm>
        </p:spPr>
        <p:txBody>
          <a:bodyPr/>
          <a:lstStyle/>
          <a:p>
            <a:pPr algn="ctr"/>
            <a:r>
              <a:rPr lang="id-ID" dirty="0">
                <a:solidFill>
                  <a:srgbClr val="FFFF00"/>
                </a:solidFill>
              </a:rPr>
              <a:t>🎼 </a:t>
            </a:r>
            <a:r>
              <a:rPr lang="id-ID" dirty="0">
                <a:solidFill>
                  <a:srgbClr val="FFFF00"/>
                </a:solidFill>
                <a:latin typeface="Arcade Normal" panose="00000400000000000000" pitchFamily="1" charset="0"/>
              </a:rPr>
              <a:t>Soal</a:t>
            </a:r>
            <a:r>
              <a:rPr lang="en-GB" dirty="0">
                <a:solidFill>
                  <a:srgbClr val="FFFF00"/>
                </a:solidFill>
                <a:latin typeface="Arcade Normal" panose="00000400000000000000" pitchFamily="1" charset="0"/>
              </a:rPr>
              <a:t>4</a:t>
            </a:r>
            <a:r>
              <a:rPr lang="id-ID" dirty="0">
                <a:solidFill>
                  <a:srgbClr val="FFFF00"/>
                </a:solidFill>
              </a:rPr>
              <a:t> 🎼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Answer">
            <a:extLst>
              <a:ext uri="{FF2B5EF4-FFF2-40B4-BE49-F238E27FC236}">
                <a16:creationId xmlns:a16="http://schemas.microsoft.com/office/drawing/2014/main" id="{497E873B-F158-40A4-9F35-6BE564E1A26E}"/>
              </a:ext>
            </a:extLst>
          </p:cNvPr>
          <p:cNvSpPr/>
          <p:nvPr/>
        </p:nvSpPr>
        <p:spPr>
          <a:xfrm>
            <a:off x="744592" y="1342466"/>
            <a:ext cx="4257714" cy="507793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  <a:latin typeface="Arcade Interlaced" panose="00000400000000000000" pitchFamily="1" charset="0"/>
              </a:rPr>
              <a:t>???</a:t>
            </a:r>
            <a:endParaRPr lang="id-ID" sz="3000" dirty="0">
              <a:solidFill>
                <a:srgbClr val="FFFF00"/>
              </a:solidFill>
              <a:latin typeface="Arcade Interlaced" panose="00000400000000000000" pitchFamily="1" charset="0"/>
            </a:endParaRPr>
          </a:p>
        </p:txBody>
      </p:sp>
      <p:sp>
        <p:nvSpPr>
          <p:cNvPr id="18" name="Answer">
            <a:extLst>
              <a:ext uri="{FF2B5EF4-FFF2-40B4-BE49-F238E27FC236}">
                <a16:creationId xmlns:a16="http://schemas.microsoft.com/office/drawing/2014/main" id="{D31B90C6-BB33-8667-B657-2F05B24C5066}"/>
              </a:ext>
            </a:extLst>
          </p:cNvPr>
          <p:cNvSpPr/>
          <p:nvPr/>
        </p:nvSpPr>
        <p:spPr>
          <a:xfrm>
            <a:off x="5637615" y="4717534"/>
            <a:ext cx="5905500" cy="1596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cade Normal" panose="00000400000000000000" pitchFamily="1" charset="0"/>
              </a:rPr>
              <a:t>Pilihan</a:t>
            </a:r>
            <a:r>
              <a:rPr lang="en-US" sz="300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cade Normal" panose="00000400000000000000" pitchFamily="1" charset="0"/>
              </a:rPr>
              <a:t> Ganda</a:t>
            </a:r>
            <a:endParaRPr lang="id-ID" sz="3000" dirty="0">
              <a:ln>
                <a:solidFill>
                  <a:sysClr val="windowText" lastClr="000000"/>
                </a:solidFill>
              </a:ln>
              <a:solidFill>
                <a:srgbClr val="FFFF00"/>
              </a:solidFill>
              <a:latin typeface="Arcade Normal" panose="00000400000000000000" pitchFamily="1" charset="0"/>
            </a:endParaRPr>
          </a:p>
        </p:txBody>
      </p:sp>
      <p:sp>
        <p:nvSpPr>
          <p:cNvPr id="4" name="Answer">
            <a:extLst>
              <a:ext uri="{FF2B5EF4-FFF2-40B4-BE49-F238E27FC236}">
                <a16:creationId xmlns:a16="http://schemas.microsoft.com/office/drawing/2014/main" id="{72A67798-68C5-9254-B4D9-3FEA82F6FD41}"/>
              </a:ext>
            </a:extLst>
          </p:cNvPr>
          <p:cNvSpPr/>
          <p:nvPr/>
        </p:nvSpPr>
        <p:spPr>
          <a:xfrm>
            <a:off x="5746898" y="1342465"/>
            <a:ext cx="5871360" cy="303231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cade Normal" panose="00000400000000000000" pitchFamily="1" charset="0"/>
              </a:rPr>
              <a:t>Clue</a:t>
            </a:r>
            <a:endParaRPr lang="id-ID" sz="3000" dirty="0">
              <a:ln>
                <a:solidFill>
                  <a:sysClr val="windowText" lastClr="000000"/>
                </a:solidFill>
              </a:ln>
              <a:solidFill>
                <a:srgbClr val="FFFF00"/>
              </a:solidFill>
              <a:latin typeface="Arcade Normal" panose="00000400000000000000" pitchFamily="1" charset="0"/>
            </a:endParaRPr>
          </a:p>
        </p:txBody>
      </p:sp>
      <p:pic>
        <p:nvPicPr>
          <p:cNvPr id="3" name="Bad Piggies Theme">
            <a:hlinkClick r:id="" action="ppaction://media"/>
            <a:extLst>
              <a:ext uri="{FF2B5EF4-FFF2-40B4-BE49-F238E27FC236}">
                <a16:creationId xmlns:a16="http://schemas.microsoft.com/office/drawing/2014/main" id="{CDD18688-2091-6417-80E6-398792B6AA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65508" y="37488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7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8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7" grpId="0" animBg="1"/>
      <p:bldP spid="18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939EE0D-D319-23D6-0FE2-797A63909756}"/>
              </a:ext>
            </a:extLst>
          </p:cNvPr>
          <p:cNvSpPr txBox="1"/>
          <p:nvPr/>
        </p:nvSpPr>
        <p:spPr>
          <a:xfrm>
            <a:off x="5746898" y="4889757"/>
            <a:ext cx="293568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  <a:t>A : GTA IV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cade Normal" panose="00000400000000000000" pitchFamily="1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  <a:t>C : </a:t>
            </a:r>
            <a:r>
              <a:rPr lang="en-US" sz="1400" dirty="0">
                <a:solidFill>
                  <a:srgbClr val="FFFF00"/>
                </a:solidFill>
                <a:latin typeface="Arcade Normal" panose="00000400000000000000" pitchFamily="1" charset="0"/>
              </a:rPr>
              <a:t>GTA VICE CITY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11F658-4EA6-32C3-3CB9-CD340E743D51}"/>
              </a:ext>
            </a:extLst>
          </p:cNvPr>
          <p:cNvSpPr txBox="1"/>
          <p:nvPr/>
        </p:nvSpPr>
        <p:spPr>
          <a:xfrm>
            <a:off x="8682577" y="4889756"/>
            <a:ext cx="324013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FFFF00"/>
                </a:solidFill>
                <a:latin typeface="Arcade Normal" panose="00000400000000000000" pitchFamily="1" charset="0"/>
              </a:rPr>
              <a:t>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  <a:t> : GTA SAN ANDREAS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cade Normal" panose="00000400000000000000" pitchFamily="1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  <a:t>D : GTA V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C9402B-E730-2D46-B140-8F50593BFF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804" y="1393466"/>
            <a:ext cx="3317289" cy="49759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70A3D6-17B1-7B00-48A1-F76940B27B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568" y="1444418"/>
            <a:ext cx="4588511" cy="2828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99D5A-8C6D-42F9-AEAD-D65029714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903"/>
            <a:ext cx="12192000" cy="1325563"/>
          </a:xfrm>
        </p:spPr>
        <p:txBody>
          <a:bodyPr/>
          <a:lstStyle/>
          <a:p>
            <a:pPr algn="ctr"/>
            <a:r>
              <a:rPr lang="id-ID" dirty="0">
                <a:solidFill>
                  <a:srgbClr val="FFFF00"/>
                </a:solidFill>
              </a:rPr>
              <a:t>🎼 </a:t>
            </a:r>
            <a:r>
              <a:rPr lang="id-ID" dirty="0">
                <a:solidFill>
                  <a:srgbClr val="FFFF00"/>
                </a:solidFill>
                <a:latin typeface="Arcade Normal" panose="00000400000000000000" pitchFamily="1" charset="0"/>
              </a:rPr>
              <a:t>Soal</a:t>
            </a:r>
            <a:r>
              <a:rPr lang="en-GB" dirty="0">
                <a:solidFill>
                  <a:srgbClr val="FFFF00"/>
                </a:solidFill>
                <a:latin typeface="Arcade Normal" panose="00000400000000000000" pitchFamily="1" charset="0"/>
              </a:rPr>
              <a:t>5</a:t>
            </a:r>
            <a:r>
              <a:rPr lang="id-ID" dirty="0">
                <a:solidFill>
                  <a:srgbClr val="FFFF00"/>
                </a:solidFill>
              </a:rPr>
              <a:t> 🎼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Answer">
            <a:extLst>
              <a:ext uri="{FF2B5EF4-FFF2-40B4-BE49-F238E27FC236}">
                <a16:creationId xmlns:a16="http://schemas.microsoft.com/office/drawing/2014/main" id="{497E873B-F158-40A4-9F35-6BE564E1A26E}"/>
              </a:ext>
            </a:extLst>
          </p:cNvPr>
          <p:cNvSpPr/>
          <p:nvPr/>
        </p:nvSpPr>
        <p:spPr>
          <a:xfrm>
            <a:off x="744592" y="1342466"/>
            <a:ext cx="4257714" cy="507793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  <a:latin typeface="Arcade Interlaced" panose="00000400000000000000" pitchFamily="1" charset="0"/>
              </a:rPr>
              <a:t>???</a:t>
            </a:r>
            <a:endParaRPr lang="id-ID" sz="3000" dirty="0">
              <a:solidFill>
                <a:srgbClr val="FFFF00"/>
              </a:solidFill>
              <a:latin typeface="Arcade Interlaced" panose="00000400000000000000" pitchFamily="1" charset="0"/>
            </a:endParaRPr>
          </a:p>
        </p:txBody>
      </p:sp>
      <p:sp>
        <p:nvSpPr>
          <p:cNvPr id="4" name="Answer">
            <a:extLst>
              <a:ext uri="{FF2B5EF4-FFF2-40B4-BE49-F238E27FC236}">
                <a16:creationId xmlns:a16="http://schemas.microsoft.com/office/drawing/2014/main" id="{72A67798-68C5-9254-B4D9-3FEA82F6FD41}"/>
              </a:ext>
            </a:extLst>
          </p:cNvPr>
          <p:cNvSpPr/>
          <p:nvPr/>
        </p:nvSpPr>
        <p:spPr>
          <a:xfrm>
            <a:off x="5746898" y="1342466"/>
            <a:ext cx="5871360" cy="303231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cade Normal" panose="00000400000000000000" pitchFamily="1" charset="0"/>
              </a:rPr>
              <a:t>Clue</a:t>
            </a:r>
            <a:endParaRPr lang="id-ID" sz="3000" dirty="0">
              <a:ln>
                <a:solidFill>
                  <a:sysClr val="windowText" lastClr="000000"/>
                </a:solidFill>
              </a:ln>
              <a:solidFill>
                <a:srgbClr val="FFFF00"/>
              </a:solidFill>
              <a:latin typeface="Arcade Normal" panose="00000400000000000000" pitchFamily="1" charset="0"/>
            </a:endParaRPr>
          </a:p>
        </p:txBody>
      </p:sp>
      <p:pic>
        <p:nvPicPr>
          <p:cNvPr id="5" name="GTA San Andreas Theme Song Full ! !">
            <a:hlinkClick r:id="" action="ppaction://media"/>
            <a:extLst>
              <a:ext uri="{FF2B5EF4-FFF2-40B4-BE49-F238E27FC236}">
                <a16:creationId xmlns:a16="http://schemas.microsoft.com/office/drawing/2014/main" id="{48C7EEE5-5E07-CAC0-6D7A-36AC58BAC7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65508" y="374884"/>
            <a:ext cx="609600" cy="609600"/>
          </a:xfrm>
          <a:prstGeom prst="rect">
            <a:avLst/>
          </a:prstGeom>
        </p:spPr>
      </p:pic>
      <p:sp>
        <p:nvSpPr>
          <p:cNvPr id="12" name="Answer">
            <a:extLst>
              <a:ext uri="{FF2B5EF4-FFF2-40B4-BE49-F238E27FC236}">
                <a16:creationId xmlns:a16="http://schemas.microsoft.com/office/drawing/2014/main" id="{B7B132AE-BB5F-3DDF-BFE8-36E6623342AA}"/>
              </a:ext>
            </a:extLst>
          </p:cNvPr>
          <p:cNvSpPr/>
          <p:nvPr/>
        </p:nvSpPr>
        <p:spPr>
          <a:xfrm>
            <a:off x="5712758" y="4773249"/>
            <a:ext cx="5905500" cy="1596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cade Normal" panose="00000400000000000000" pitchFamily="1" charset="0"/>
              </a:rPr>
              <a:t>Pilihan</a:t>
            </a:r>
            <a:r>
              <a:rPr lang="en-US" sz="300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cade Normal" panose="00000400000000000000" pitchFamily="1" charset="0"/>
              </a:rPr>
              <a:t> Ganda</a:t>
            </a:r>
            <a:endParaRPr lang="id-ID" sz="3000" dirty="0">
              <a:ln>
                <a:solidFill>
                  <a:sysClr val="windowText" lastClr="000000"/>
                </a:solidFill>
              </a:ln>
              <a:solidFill>
                <a:srgbClr val="FFFF00"/>
              </a:solidFill>
              <a:latin typeface="Arcade Normal" panose="00000400000000000000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38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2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00C13AF-DF21-C0F3-5ECA-4A07353533A2}"/>
              </a:ext>
            </a:extLst>
          </p:cNvPr>
          <p:cNvSpPr txBox="1"/>
          <p:nvPr/>
        </p:nvSpPr>
        <p:spPr>
          <a:xfrm>
            <a:off x="5746898" y="4889757"/>
            <a:ext cx="293568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  <a:t>A : </a:t>
            </a:r>
            <a:r>
              <a:rPr lang="en-US" sz="1400" dirty="0">
                <a:solidFill>
                  <a:srgbClr val="FFFF00"/>
                </a:solidFill>
                <a:latin typeface="Arcade Normal" panose="00000400000000000000" pitchFamily="1" charset="0"/>
              </a:rPr>
              <a:t>Intravenous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cade Normal" panose="00000400000000000000" pitchFamily="1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cade Normal" panose="00000400000000000000" pitchFamily="1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  <a:t>C : </a:t>
            </a:r>
            <a:r>
              <a:rPr lang="en-US" sz="1400" dirty="0">
                <a:solidFill>
                  <a:srgbClr val="FFFF00"/>
                </a:solidFill>
                <a:latin typeface="Arcade Normal" panose="00000400000000000000" pitchFamily="1" charset="0"/>
              </a:rPr>
              <a:t>Police stories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85F404-684B-197D-ED93-2A2443BEC093}"/>
              </a:ext>
            </a:extLst>
          </p:cNvPr>
          <p:cNvSpPr txBox="1"/>
          <p:nvPr/>
        </p:nvSpPr>
        <p:spPr>
          <a:xfrm>
            <a:off x="8682577" y="4889756"/>
            <a:ext cx="324013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FFFF00"/>
                </a:solidFill>
                <a:latin typeface="Arcade Normal" panose="00000400000000000000" pitchFamily="1" charset="0"/>
              </a:rPr>
              <a:t>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  <a:t> : Hotline Miami 2 : Wrong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  <a:t>NUmber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cade Normal" panose="00000400000000000000" pitchFamily="1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cade Normal" panose="00000400000000000000" pitchFamily="1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  <a:t>D : Hotline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  <a:t>miami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003541-5C24-9631-D6DD-C03A8EB601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30" y="1740023"/>
            <a:ext cx="4079290" cy="40792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E9ECE7-8FFD-3505-3A78-D1DB86DAAD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129" y="1565332"/>
            <a:ext cx="2586578" cy="25865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DA05E8-B4F1-7A3D-37E4-93E6C13E02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693" y="1506670"/>
            <a:ext cx="2864642" cy="27039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99D5A-8C6D-42F9-AEAD-D65029714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id-ID" dirty="0">
                <a:solidFill>
                  <a:srgbClr val="FFFF00"/>
                </a:solidFill>
              </a:rPr>
              <a:t>🎼 </a:t>
            </a:r>
            <a:r>
              <a:rPr lang="id-ID" dirty="0">
                <a:solidFill>
                  <a:srgbClr val="FFFF00"/>
                </a:solidFill>
                <a:latin typeface="Arcade Normal" panose="00000400000000000000" pitchFamily="1" charset="0"/>
              </a:rPr>
              <a:t>Soal</a:t>
            </a:r>
            <a:r>
              <a:rPr lang="en-GB" dirty="0">
                <a:solidFill>
                  <a:srgbClr val="FFFF00"/>
                </a:solidFill>
                <a:latin typeface="Arcade Normal" panose="00000400000000000000" pitchFamily="1" charset="0"/>
              </a:rPr>
              <a:t>6</a:t>
            </a:r>
            <a:r>
              <a:rPr lang="id-ID" dirty="0">
                <a:solidFill>
                  <a:srgbClr val="FFFF00"/>
                </a:solidFill>
              </a:rPr>
              <a:t> 🎼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Answer">
            <a:extLst>
              <a:ext uri="{FF2B5EF4-FFF2-40B4-BE49-F238E27FC236}">
                <a16:creationId xmlns:a16="http://schemas.microsoft.com/office/drawing/2014/main" id="{497E873B-F158-40A4-9F35-6BE564E1A26E}"/>
              </a:ext>
            </a:extLst>
          </p:cNvPr>
          <p:cNvSpPr/>
          <p:nvPr/>
        </p:nvSpPr>
        <p:spPr>
          <a:xfrm>
            <a:off x="744592" y="1342466"/>
            <a:ext cx="4257714" cy="507793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  <a:latin typeface="Arcade Interlaced" panose="00000400000000000000" pitchFamily="1" charset="0"/>
              </a:rPr>
              <a:t>???</a:t>
            </a:r>
            <a:endParaRPr lang="id-ID" sz="3000" dirty="0">
              <a:solidFill>
                <a:srgbClr val="FFFF00"/>
              </a:solidFill>
              <a:latin typeface="Arcade Interlaced" panose="00000400000000000000" pitchFamily="1" charset="0"/>
            </a:endParaRPr>
          </a:p>
        </p:txBody>
      </p:sp>
      <p:sp>
        <p:nvSpPr>
          <p:cNvPr id="18" name="Answer">
            <a:extLst>
              <a:ext uri="{FF2B5EF4-FFF2-40B4-BE49-F238E27FC236}">
                <a16:creationId xmlns:a16="http://schemas.microsoft.com/office/drawing/2014/main" id="{D31B90C6-BB33-8667-B657-2F05B24C5066}"/>
              </a:ext>
            </a:extLst>
          </p:cNvPr>
          <p:cNvSpPr/>
          <p:nvPr/>
        </p:nvSpPr>
        <p:spPr>
          <a:xfrm>
            <a:off x="5781584" y="4676530"/>
            <a:ext cx="5999083" cy="1596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cade Normal" panose="00000400000000000000" pitchFamily="1" charset="0"/>
              </a:rPr>
              <a:t>Pilihan</a:t>
            </a:r>
            <a:r>
              <a:rPr lang="en-US" sz="300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cade Normal" panose="00000400000000000000" pitchFamily="1" charset="0"/>
              </a:rPr>
              <a:t> Ganda</a:t>
            </a:r>
            <a:endParaRPr lang="id-ID" sz="3000" dirty="0">
              <a:ln>
                <a:solidFill>
                  <a:sysClr val="windowText" lastClr="000000"/>
                </a:solidFill>
              </a:ln>
              <a:solidFill>
                <a:srgbClr val="FFFF00"/>
              </a:solidFill>
              <a:latin typeface="Arcade Normal" panose="00000400000000000000" pitchFamily="1" charset="0"/>
            </a:endParaRPr>
          </a:p>
        </p:txBody>
      </p:sp>
      <p:sp>
        <p:nvSpPr>
          <p:cNvPr id="4" name="Answer">
            <a:extLst>
              <a:ext uri="{FF2B5EF4-FFF2-40B4-BE49-F238E27FC236}">
                <a16:creationId xmlns:a16="http://schemas.microsoft.com/office/drawing/2014/main" id="{72A67798-68C5-9254-B4D9-3FEA82F6FD41}"/>
              </a:ext>
            </a:extLst>
          </p:cNvPr>
          <p:cNvSpPr/>
          <p:nvPr/>
        </p:nvSpPr>
        <p:spPr>
          <a:xfrm>
            <a:off x="5746898" y="1342466"/>
            <a:ext cx="5871360" cy="303231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cade Normal" panose="00000400000000000000" pitchFamily="1" charset="0"/>
              </a:rPr>
              <a:t>Clue</a:t>
            </a:r>
            <a:endParaRPr lang="id-ID" sz="3000" dirty="0">
              <a:ln>
                <a:solidFill>
                  <a:sysClr val="windowText" lastClr="000000"/>
                </a:solidFill>
              </a:ln>
              <a:solidFill>
                <a:srgbClr val="FFFF00"/>
              </a:solidFill>
              <a:latin typeface="Arcade Normal" panose="00000400000000000000" pitchFamily="1" charset="0"/>
            </a:endParaRPr>
          </a:p>
        </p:txBody>
      </p:sp>
      <p:pic>
        <p:nvPicPr>
          <p:cNvPr id="3" name="M.O.O.N. - 'Paris' [Hotline Miami Soundtrack]">
            <a:hlinkClick r:id="" action="ppaction://media"/>
            <a:extLst>
              <a:ext uri="{FF2B5EF4-FFF2-40B4-BE49-F238E27FC236}">
                <a16:creationId xmlns:a16="http://schemas.microsoft.com/office/drawing/2014/main" id="{8A4B0C02-EE7F-F5AF-1CE5-135A625CDB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82578" y="3579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16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782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 animBg="1"/>
      <p:bldP spid="18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733A6A-6F30-8940-F245-5923451AC88B}"/>
              </a:ext>
            </a:extLst>
          </p:cNvPr>
          <p:cNvSpPr txBox="1"/>
          <p:nvPr/>
        </p:nvSpPr>
        <p:spPr>
          <a:xfrm>
            <a:off x="5746898" y="4889757"/>
            <a:ext cx="293568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  <a:t>A : Warcraft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cade Normal" panose="00000400000000000000" pitchFamily="1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  <a:t>C : </a:t>
            </a:r>
            <a:r>
              <a:rPr lang="en-US" sz="1400" dirty="0">
                <a:solidFill>
                  <a:srgbClr val="FFFF00"/>
                </a:solidFill>
                <a:latin typeface="Arcade Normal" panose="00000400000000000000" pitchFamily="1" charset="0"/>
              </a:rPr>
              <a:t>world of warcraft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35906F-E12F-4DE7-0BC9-262A6DAAE835}"/>
              </a:ext>
            </a:extLst>
          </p:cNvPr>
          <p:cNvSpPr txBox="1"/>
          <p:nvPr/>
        </p:nvSpPr>
        <p:spPr>
          <a:xfrm>
            <a:off x="8682577" y="4889756"/>
            <a:ext cx="324013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FFFF00"/>
                </a:solidFill>
                <a:latin typeface="Arcade Normal" panose="00000400000000000000" pitchFamily="1" charset="0"/>
              </a:rPr>
              <a:t>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  <a:t> : warcraft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cade Normal" panose="00000400000000000000" pitchFamily="1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cade Normal" panose="00000400000000000000" pitchFamily="1" charset="0"/>
                <a:ea typeface="+mn-ea"/>
                <a:cs typeface="+mn-cs"/>
              </a:rPr>
              <a:t>D : hearthstone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DB43C2-3B27-32AE-3973-C42A43D3F4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906" y="1420099"/>
            <a:ext cx="3139763" cy="49226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DAC676-1BA3-9316-BDD5-EF823E63F2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2" y="1443822"/>
            <a:ext cx="2278026" cy="27719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99D5A-8C6D-42F9-AEAD-D65029714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903"/>
            <a:ext cx="12192000" cy="1325563"/>
          </a:xfrm>
        </p:spPr>
        <p:txBody>
          <a:bodyPr/>
          <a:lstStyle/>
          <a:p>
            <a:pPr algn="ctr"/>
            <a:r>
              <a:rPr lang="id-ID" dirty="0">
                <a:solidFill>
                  <a:srgbClr val="FFFF00"/>
                </a:solidFill>
              </a:rPr>
              <a:t>🎼 </a:t>
            </a:r>
            <a:r>
              <a:rPr lang="id-ID" dirty="0">
                <a:solidFill>
                  <a:srgbClr val="FFFF00"/>
                </a:solidFill>
                <a:latin typeface="Arcade Normal" panose="00000400000000000000" pitchFamily="1" charset="0"/>
              </a:rPr>
              <a:t>Soal</a:t>
            </a:r>
            <a:r>
              <a:rPr lang="en-GB" dirty="0">
                <a:solidFill>
                  <a:srgbClr val="FFFF00"/>
                </a:solidFill>
                <a:latin typeface="Arcade Normal" panose="00000400000000000000" pitchFamily="1" charset="0"/>
              </a:rPr>
              <a:t>7</a:t>
            </a:r>
            <a:r>
              <a:rPr lang="id-ID" dirty="0">
                <a:solidFill>
                  <a:srgbClr val="FFFF00"/>
                </a:solidFill>
              </a:rPr>
              <a:t> 🎼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Answer">
            <a:extLst>
              <a:ext uri="{FF2B5EF4-FFF2-40B4-BE49-F238E27FC236}">
                <a16:creationId xmlns:a16="http://schemas.microsoft.com/office/drawing/2014/main" id="{497E873B-F158-40A4-9F35-6BE564E1A26E}"/>
              </a:ext>
            </a:extLst>
          </p:cNvPr>
          <p:cNvSpPr/>
          <p:nvPr/>
        </p:nvSpPr>
        <p:spPr>
          <a:xfrm>
            <a:off x="744592" y="1342466"/>
            <a:ext cx="4257714" cy="507793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  <a:latin typeface="Arcade Interlaced" panose="00000400000000000000" pitchFamily="1" charset="0"/>
              </a:rPr>
              <a:t>???</a:t>
            </a:r>
            <a:endParaRPr lang="id-ID" sz="3000" dirty="0">
              <a:solidFill>
                <a:srgbClr val="FFFF00"/>
              </a:solidFill>
              <a:latin typeface="Arcade Interlaced" panose="00000400000000000000" pitchFamily="1" charset="0"/>
            </a:endParaRPr>
          </a:p>
        </p:txBody>
      </p:sp>
      <p:sp>
        <p:nvSpPr>
          <p:cNvPr id="18" name="Answer">
            <a:extLst>
              <a:ext uri="{FF2B5EF4-FFF2-40B4-BE49-F238E27FC236}">
                <a16:creationId xmlns:a16="http://schemas.microsoft.com/office/drawing/2014/main" id="{D31B90C6-BB33-8667-B657-2F05B24C5066}"/>
              </a:ext>
            </a:extLst>
          </p:cNvPr>
          <p:cNvSpPr/>
          <p:nvPr/>
        </p:nvSpPr>
        <p:spPr>
          <a:xfrm>
            <a:off x="5712758" y="4676531"/>
            <a:ext cx="5905500" cy="1596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cade Normal" panose="00000400000000000000" pitchFamily="1" charset="0"/>
              </a:rPr>
              <a:t>Pilihan</a:t>
            </a:r>
            <a:r>
              <a:rPr lang="en-US" sz="300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cade Normal" panose="00000400000000000000" pitchFamily="1" charset="0"/>
              </a:rPr>
              <a:t> Ganda</a:t>
            </a:r>
            <a:endParaRPr lang="id-ID" sz="3000" dirty="0">
              <a:ln>
                <a:solidFill>
                  <a:sysClr val="windowText" lastClr="000000"/>
                </a:solidFill>
              </a:ln>
              <a:solidFill>
                <a:srgbClr val="FFFF00"/>
              </a:solidFill>
              <a:latin typeface="Arcade Normal" panose="00000400000000000000" pitchFamily="1" charset="0"/>
            </a:endParaRPr>
          </a:p>
        </p:txBody>
      </p:sp>
      <p:sp>
        <p:nvSpPr>
          <p:cNvPr id="4" name="Answer">
            <a:extLst>
              <a:ext uri="{FF2B5EF4-FFF2-40B4-BE49-F238E27FC236}">
                <a16:creationId xmlns:a16="http://schemas.microsoft.com/office/drawing/2014/main" id="{72A67798-68C5-9254-B4D9-3FEA82F6FD41}"/>
              </a:ext>
            </a:extLst>
          </p:cNvPr>
          <p:cNvSpPr/>
          <p:nvPr/>
        </p:nvSpPr>
        <p:spPr>
          <a:xfrm>
            <a:off x="5712758" y="1342464"/>
            <a:ext cx="5871360" cy="303231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cade Normal" panose="00000400000000000000" pitchFamily="1" charset="0"/>
              </a:rPr>
              <a:t>Clue</a:t>
            </a:r>
            <a:endParaRPr lang="id-ID" sz="3000" dirty="0">
              <a:ln>
                <a:solidFill>
                  <a:sysClr val="windowText" lastClr="000000"/>
                </a:solidFill>
              </a:ln>
              <a:solidFill>
                <a:srgbClr val="FFFF00"/>
              </a:solidFill>
              <a:latin typeface="Arcade Normal" panose="00000400000000000000" pitchFamily="1" charset="0"/>
            </a:endParaRPr>
          </a:p>
        </p:txBody>
      </p:sp>
      <p:pic>
        <p:nvPicPr>
          <p:cNvPr id="5" name="Warcraft 3 Soundtrack - Human">
            <a:hlinkClick r:id="" action="ppaction://media"/>
            <a:extLst>
              <a:ext uri="{FF2B5EF4-FFF2-40B4-BE49-F238E27FC236}">
                <a16:creationId xmlns:a16="http://schemas.microsoft.com/office/drawing/2014/main" id="{AE5FDCCC-3524-59BD-EE4D-EBDB51E8EA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65508" y="37488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4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7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7" grpId="0" animBg="1"/>
      <p:bldP spid="18" grpId="0" animBg="1"/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530</TotalTime>
  <Words>313</Words>
  <Application>Microsoft Office PowerPoint</Application>
  <PresentationFormat>Widescreen</PresentationFormat>
  <Paragraphs>103</Paragraphs>
  <Slides>13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Arcade Interlaced</vt:lpstr>
      <vt:lpstr>Arcade Normal</vt:lpstr>
      <vt:lpstr>Arial</vt:lpstr>
      <vt:lpstr>Calibri</vt:lpstr>
      <vt:lpstr>Calibri Light</vt:lpstr>
      <vt:lpstr>Office Theme</vt:lpstr>
      <vt:lpstr>PowerPoint Presentation</vt:lpstr>
      <vt:lpstr>📚 Da Rules📚</vt:lpstr>
      <vt:lpstr>🎼 Soal1 🎼</vt:lpstr>
      <vt:lpstr>🎼 Soal2 🎼</vt:lpstr>
      <vt:lpstr>🎼 Soal3 🎼</vt:lpstr>
      <vt:lpstr>🎼 Soal4 🎼</vt:lpstr>
      <vt:lpstr>🎼 Soal5 🎼</vt:lpstr>
      <vt:lpstr>🎼 Soal6 🎼</vt:lpstr>
      <vt:lpstr>🎼 Soal7 🎼</vt:lpstr>
      <vt:lpstr>🎼 Soal8 🎼</vt:lpstr>
      <vt:lpstr>🎼 Soal9 🎼</vt:lpstr>
      <vt:lpstr>🎼 Soal10 🎼</vt:lpstr>
      <vt:lpstr>YEY UDH 🎉🎊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Tebak Music 🎶</dc:title>
  <dc:creator>Ken Jackdaw</dc:creator>
  <cp:lastModifiedBy>Sebastian Putra Cahyadi</cp:lastModifiedBy>
  <cp:revision>21</cp:revision>
  <dcterms:created xsi:type="dcterms:W3CDTF">2023-10-27T02:17:05Z</dcterms:created>
  <dcterms:modified xsi:type="dcterms:W3CDTF">2023-11-18T12:09:55Z</dcterms:modified>
</cp:coreProperties>
</file>